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2" r:id="rId3"/>
    <p:sldId id="257" r:id="rId4"/>
    <p:sldId id="270" r:id="rId5"/>
    <p:sldId id="261" r:id="rId6"/>
    <p:sldId id="271" r:id="rId7"/>
    <p:sldId id="274" r:id="rId8"/>
    <p:sldId id="280" r:id="rId9"/>
    <p:sldId id="281" r:id="rId10"/>
    <p:sldId id="279" r:id="rId11"/>
    <p:sldId id="27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10" d="100"/>
          <a:sy n="110" d="100"/>
        </p:scale>
        <p:origin x="33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Der Begriff Food Recycling bedeutet: Dass man das Essen wiederverwertet, was man sonst in den Abfall wirft. z.B. Tomaten – Tomatensauce / Brot – </a:t>
            </a:r>
            <a:r>
              <a:rPr lang="de-CH" dirty="0" err="1" smtClean="0"/>
              <a:t>Fotzelschnitte</a:t>
            </a:r>
            <a:endParaRPr lang="de-CH" dirty="0" smtClean="0"/>
          </a:p>
          <a:p>
            <a:pPr marL="171450" indent="-171450">
              <a:buFontTx/>
              <a:buChar char="-"/>
            </a:pPr>
            <a:r>
              <a:rPr lang="de-CH" dirty="0" smtClean="0"/>
              <a:t>Um uns einen Überblick zu verschaffen sehen wir ein paar zahlen an. Pro Person werden in der Schweiz 6.25kg Äpfel, 12.5kg Kartoffeln, 17.5kg Brot </a:t>
            </a:r>
            <a:r>
              <a:rPr lang="de-CH" dirty="0"/>
              <a:t>j</a:t>
            </a:r>
            <a:r>
              <a:rPr lang="de-CH" dirty="0" smtClean="0"/>
              <a:t>ährlich weggeworfen.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Bei den tierischen Produkten sehen die Zahlen schwarz aus wir, denken, dass kommt daher, dass bei tierischen Produkten das Ablaufdatum kurz ist und man das schneller konsumieren muss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In der Schweiz werden 2 Mio. Tonnen Lebensmittel jährlich weggeworfen, das entspricht ungefähr 1/3 von Lebensmittel was für die Schweiz produziert wird.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98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de-DE" smtClean="0"/>
              <a:t>06.03.2017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de-DE" smtClean="0"/>
              <a:pPr/>
              <a:t>06.03.2017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WYi_mWrLic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Food Recycling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Essen ist kein Abfall</a:t>
            </a:r>
            <a:endParaRPr lang="de-DE" dirty="0"/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r="22242"/>
          <a:stretch>
            <a:fillRect/>
          </a:stretch>
        </p:blipFill>
        <p:spPr/>
      </p:pic>
      <p:pic>
        <p:nvPicPr>
          <p:cNvPr id="14" name="Bildplatzhalter 13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8" r="24368"/>
          <a:stretch>
            <a:fillRect/>
          </a:stretch>
        </p:blipFill>
        <p:spPr/>
      </p:pic>
      <p:pic>
        <p:nvPicPr>
          <p:cNvPr id="10" name="Bild 2" descr="http://foodwaste.ch/wp-content/uploads/2014/09/hXB8cCCZ4340-XJ4GZReioiFsNtgSrrAZFi3BjcHEZk_web.jpg"/>
          <p:cNvPicPr>
            <a:picLocks noGrp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r="25199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9648898" y="2016296"/>
            <a:ext cx="2543102" cy="22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de-CH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Fragen</a:t>
            </a:r>
            <a:endParaRPr lang="de-DE" sz="4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14" y="2114846"/>
            <a:ext cx="7900601" cy="31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532813" y="1927654"/>
            <a:ext cx="3125787" cy="2103933"/>
          </a:xfrm>
        </p:spPr>
        <p:txBody>
          <a:bodyPr>
            <a:noAutofit/>
          </a:bodyPr>
          <a:lstStyle/>
          <a:p>
            <a:pPr algn="ctr"/>
            <a:r>
              <a:rPr lang="de-DE" sz="3600" dirty="0" smtClean="0"/>
              <a:t>Essen ist ein Bedürfnis, </a:t>
            </a:r>
            <a:r>
              <a:rPr lang="de-DE" sz="3600" dirty="0" err="1" smtClean="0"/>
              <a:t>geniessen</a:t>
            </a:r>
            <a:r>
              <a:rPr lang="de-DE" sz="3600" dirty="0" smtClean="0"/>
              <a:t> ist eine Kunst. </a:t>
            </a:r>
            <a:endParaRPr lang="de-DE" sz="3600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038" b="12038"/>
          <a:stretch>
            <a:fillRect/>
          </a:stretch>
        </p:blipFill>
        <p:spPr>
          <a:xfrm>
            <a:off x="1696994" y="0"/>
            <a:ext cx="6198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/>
              <a:t>Inhalt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Erläuterung des Themas</a:t>
            </a:r>
          </a:p>
          <a:p>
            <a:r>
              <a:rPr lang="de-DE" sz="2400" dirty="0" smtClean="0"/>
              <a:t>Filmausschnitt</a:t>
            </a:r>
          </a:p>
          <a:p>
            <a:r>
              <a:rPr lang="de-DE" sz="2400" dirty="0" smtClean="0"/>
              <a:t>Ergebnisse der Umfrage</a:t>
            </a:r>
          </a:p>
          <a:p>
            <a:r>
              <a:rPr lang="de-DE" sz="2400" dirty="0" smtClean="0"/>
              <a:t>Schlussfolgerung</a:t>
            </a:r>
          </a:p>
          <a:p>
            <a:r>
              <a:rPr lang="de-DE" sz="2400" dirty="0" smtClean="0"/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Erläuterung des Themas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Food Recycling</a:t>
            </a:r>
          </a:p>
          <a:p>
            <a:r>
              <a:rPr lang="de-CH" sz="2400" dirty="0" smtClean="0"/>
              <a:t>Schweiz </a:t>
            </a:r>
            <a:r>
              <a:rPr lang="de-CH" sz="2400" dirty="0"/>
              <a:t>pro Person </a:t>
            </a:r>
            <a:r>
              <a:rPr lang="de-CH" sz="2400" dirty="0" smtClean="0"/>
              <a:t>= 6.25 </a:t>
            </a:r>
            <a:r>
              <a:rPr lang="de-CH" sz="2400" dirty="0"/>
              <a:t>kg Äpfel, </a:t>
            </a:r>
            <a:r>
              <a:rPr lang="de-CH" sz="2400" dirty="0" smtClean="0"/>
              <a:t>12.5 </a:t>
            </a:r>
            <a:r>
              <a:rPr lang="de-CH" sz="2400" dirty="0"/>
              <a:t>kg </a:t>
            </a:r>
            <a:r>
              <a:rPr lang="de-CH" sz="2400" dirty="0" smtClean="0"/>
              <a:t>Kartoffeln, 17.5 </a:t>
            </a:r>
            <a:r>
              <a:rPr lang="de-CH" sz="2400" dirty="0"/>
              <a:t>kg </a:t>
            </a:r>
            <a:r>
              <a:rPr lang="de-CH" sz="2400" dirty="0" smtClean="0"/>
              <a:t>Brot</a:t>
            </a:r>
          </a:p>
          <a:p>
            <a:r>
              <a:rPr lang="de-CH" sz="2400" dirty="0" smtClean="0"/>
              <a:t>tierische Produkte = </a:t>
            </a:r>
            <a:r>
              <a:rPr lang="de-CH" sz="2400" smtClean="0"/>
              <a:t>Zahlen schwarz</a:t>
            </a:r>
            <a:endParaRPr lang="de-CH" sz="2400" dirty="0" smtClean="0"/>
          </a:p>
          <a:p>
            <a:r>
              <a:rPr lang="de-CH" sz="2400" dirty="0" smtClean="0"/>
              <a:t>zwei </a:t>
            </a:r>
            <a:r>
              <a:rPr lang="de-CH" sz="2400" dirty="0"/>
              <a:t>Millionen Tonnen Lebensmittel </a:t>
            </a:r>
            <a:endParaRPr lang="de-CH" sz="2400" dirty="0" smtClean="0"/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Filmausschnitt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46854" y="2875005"/>
            <a:ext cx="7158682" cy="3301767"/>
          </a:xfrm>
        </p:spPr>
        <p:txBody>
          <a:bodyPr/>
          <a:lstStyle/>
          <a:p>
            <a:r>
              <a:rPr lang="de-CH" u="sng" dirty="0" smtClean="0">
                <a:hlinkClick r:id="rId2"/>
              </a:rPr>
              <a:t>https</a:t>
            </a:r>
            <a:r>
              <a:rPr lang="de-CH" u="sng" dirty="0">
                <a:hlinkClick r:id="rId2"/>
              </a:rPr>
              <a:t>://www.youtube.com/watch?v=0WYi_mWrLic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/>
              <a:t>Ergebnisse der Umfrage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4" t="27367" r="30911" b="29745"/>
          <a:stretch/>
        </p:blipFill>
        <p:spPr bwMode="auto">
          <a:xfrm>
            <a:off x="1969961" y="1600200"/>
            <a:ext cx="9153430" cy="4198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4397675" y="5072240"/>
            <a:ext cx="4298003" cy="39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de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1" t="29117" r="20626" b="30588"/>
          <a:stretch/>
        </p:blipFill>
        <p:spPr bwMode="auto">
          <a:xfrm>
            <a:off x="933007" y="1251024"/>
            <a:ext cx="10478385" cy="4601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199" y="349093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/>
              <a:t>Ergebnisse der </a:t>
            </a:r>
            <a:r>
              <a:rPr lang="de-DE" sz="4000" dirty="0" err="1" smtClean="0"/>
              <a:t>umfrage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4000" dirty="0"/>
              <a:t>Ergebnisse der </a:t>
            </a:r>
            <a:r>
              <a:rPr lang="de-CH" sz="4000" dirty="0" err="1"/>
              <a:t>umfrage</a:t>
            </a:r>
            <a:endParaRPr lang="de-CH" sz="4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4042" y="1600200"/>
            <a:ext cx="9379224" cy="43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4000" dirty="0"/>
              <a:t>Ergebnisse der </a:t>
            </a:r>
            <a:r>
              <a:rPr lang="de-CH" sz="4000" dirty="0" err="1"/>
              <a:t>umfrage</a:t>
            </a:r>
            <a:endParaRPr lang="de-CH" sz="4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26111" y="1600200"/>
            <a:ext cx="8641889" cy="43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4000" dirty="0" smtClean="0"/>
              <a:t>Schlussfolgerung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0" y="2142698"/>
            <a:ext cx="9144000" cy="4029501"/>
          </a:xfrm>
        </p:spPr>
        <p:txBody>
          <a:bodyPr/>
          <a:lstStyle/>
          <a:p>
            <a:r>
              <a:rPr lang="de-CH" sz="2400" dirty="0" smtClean="0"/>
              <a:t>Ergebnisse der Befragten in der Umfrage</a:t>
            </a:r>
          </a:p>
          <a:p>
            <a:r>
              <a:rPr lang="de-CH" sz="2400" dirty="0" smtClean="0"/>
              <a:t>Respektvoll mit Essen umgehen</a:t>
            </a:r>
          </a:p>
          <a:p>
            <a:r>
              <a:rPr lang="de-CH" sz="2400" dirty="0" smtClean="0"/>
              <a:t>Verschiedene Arten Lebensmittel zu «</a:t>
            </a:r>
            <a:r>
              <a:rPr lang="de-DE" sz="2400" dirty="0" err="1" smtClean="0"/>
              <a:t>recyclen</a:t>
            </a:r>
            <a:r>
              <a:rPr lang="de-CH" sz="2400" dirty="0" smtClean="0"/>
              <a:t>»</a:t>
            </a:r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7569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zu Gesundheit und Fitness (Breitbild)</Template>
  <TotalTime>0</TotalTime>
  <Words>207</Words>
  <Application>Microsoft Office PowerPoint</Application>
  <PresentationFormat>Breitbild</PresentationFormat>
  <Paragraphs>31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Health Fitness 16x9</vt:lpstr>
      <vt:lpstr>Food Recycling</vt:lpstr>
      <vt:lpstr>Inhalt</vt:lpstr>
      <vt:lpstr>Erläuterung des Themas</vt:lpstr>
      <vt:lpstr>Filmausschnitt</vt:lpstr>
      <vt:lpstr>Ergebnisse der Umfrage</vt:lpstr>
      <vt:lpstr>Ergebnisse der umfrage</vt:lpstr>
      <vt:lpstr>Ergebnisse der umfrage</vt:lpstr>
      <vt:lpstr>Ergebnisse der umfrage</vt:lpstr>
      <vt:lpstr>Schlussfolgerung</vt:lpstr>
      <vt:lpstr>Fragen</vt:lpstr>
      <vt:lpstr>Essen ist ein Bedürfnis, geniessen ist eine Kunst.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2017-01-30T08:59:37Z</dcterms:created>
  <dcterms:modified xsi:type="dcterms:W3CDTF">2017-03-06T09:15:30Z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