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8"/>
    <p:restoredTop sz="94648"/>
  </p:normalViewPr>
  <p:slideViewPr>
    <p:cSldViewPr snapToGrid="0">
      <p:cViewPr varScale="1">
        <p:scale>
          <a:sx n="83" d="100"/>
          <a:sy n="83" d="100"/>
        </p:scale>
        <p:origin x="-44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7CCBF-5A72-5845-B400-591AB47B9D4A}" type="datetimeFigureOut">
              <a:rPr lang="fr-FR" smtClean="0"/>
              <a:t>08.03.18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4A3D5-30FD-3A43-AC0E-82DBFBF175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917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86449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/>
              <a:t>Ayoub</a:t>
            </a: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361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/>
              <a:t>ENdrit</a:t>
            </a: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7789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FIFI</a:t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FABRICATION : ce qui renforcent l’effet de serre et des gaz qui attaquent la couche d’ozone.</a:t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UTILISATION : l’électricité est essentiellement obtenue à partir de combustibles, pétrole et charbon, dont la quantité est limitée sur Terre. Il existe des sources renouvelables comme les  barrages,</a:t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                éoliennes, panneaux solaires.</a:t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SA FIN DE VIE :  La majorité des plastiques se dégradent difficilement. Car en plus des plastiques, les métaux polluent la nature</a:t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CH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1034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dirty="0"/>
              <a:t>José Nous pouvons constater que le plastiques et les métaux sont les principaux composants d’un smartphone.</a:t>
            </a:r>
            <a:endParaRPr sz="1800" dirty="0"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4885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/>
              <a:t>José 15 % C’est à la fois peut et beaucoup car au niveau mondiale, seul 3% des smartphones sont recyclés </a:t>
            </a: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/>
              <a:t>les 60% restant sont composés de plastique inutilisable utilisé comme combustible , mais également d’éléments toxiques qui sont détruit.</a:t>
            </a:r>
            <a:endParaRPr sz="1800"/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CH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442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dirty="0"/>
              <a:t>FIFI :Si nous pouvions recycler ces 8 millions de smartphones voici la quantité de métaux que l’on pourrait réutiliser :</a:t>
            </a:r>
            <a:endParaRPr sz="18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dirty="0"/>
              <a:t>Cela fait prendre conscience des potentielles  économie de métaux que l’on pourrait faire au lieu de toujours aller miner pour créer des nouveau smartphones.</a:t>
            </a:r>
            <a:endParaRPr sz="18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183" name="Shape 183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CH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783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2400"/>
              <a:t>Ayoub, Endrit Nous pouvons nous poser la question maintenant Où pouvons nous recyclez ? Dont notre projet </a:t>
            </a:r>
            <a:endParaRPr sz="2400"/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CH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721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e de titr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hape 2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Shape 2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Shape 2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Shape 30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0" t="0" r="0" b="0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0" t="0" r="0" b="0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0" t="0" r="0" b="0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Shape 34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0" t="0" r="0" b="0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Shape 35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0" t="0" r="0" b="0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Shape 3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légende">
  <p:cSld name="Titre et légend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 avec légende">
  <p:cSld name="Citation avec légend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rte nom">
  <p:cSld name="Carte nom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rte nom citation">
  <p:cSld name="Carte nom cita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  <p:sp>
        <p:nvSpPr>
          <p:cNvPr id="122" name="Shape 12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Shape 1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rai ou faux">
  <p:cSld name="Vrai ou faux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hape 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Shape 1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Shape 1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0" t="0" r="0" b="0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0" t="0" r="0" b="0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0" t="0" r="0" b="0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7" name="Shape 17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0" t="0" r="0" b="0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8" name="Shape 1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0" t="0" r="0" b="0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Shape 1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ctrTitle"/>
          </p:nvPr>
        </p:nvSpPr>
        <p:spPr>
          <a:xfrm>
            <a:off x="1518497" y="1782698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60"/>
              <a:buFont typeface="Trebuchet MS"/>
              <a:buNone/>
            </a:pPr>
            <a:r>
              <a:rPr lang="fr-CH" sz="486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Projet :</a:t>
            </a:r>
            <a:br>
              <a:rPr lang="fr-CH" sz="486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fr-CH" sz="486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Sensibilisation sur le recyclage des smartphones</a:t>
            </a:r>
            <a:endParaRPr/>
          </a:p>
        </p:txBody>
      </p:sp>
      <p:pic>
        <p:nvPicPr>
          <p:cNvPr id="148" name="Shape 148" descr="Résultat de recherche d'images pour &quot;recyclage smartphone&quot;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1765" y="3429000"/>
            <a:ext cx="3200400" cy="2232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fr-CH"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Sommaire</a:t>
            </a:r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1. Qu’est ce qui pollue dans un smartphone ?</a:t>
            </a:r>
            <a:endParaRPr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2. De quoi sont fait nos smartphones ?</a:t>
            </a:r>
            <a:endParaRPr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3. </a:t>
            </a:r>
            <a:r>
              <a:rPr lang="fr-CH"/>
              <a:t>Qu’est-ce qui est recyclable dans</a:t>
            </a: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 nos smartphones ? </a:t>
            </a:r>
            <a:endParaRPr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4.  Pourquoi recycler son </a:t>
            </a:r>
            <a:r>
              <a:rPr lang="fr-CH"/>
              <a:t>smartphone</a:t>
            </a: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 ?</a:t>
            </a:r>
            <a:endParaRPr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fr-CH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5. Présentation de notre projet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644775" y="0"/>
            <a:ext cx="8596800" cy="102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3240"/>
              <a:t>Qu’est ce qui pollue dans un smartphone ?</a:t>
            </a:r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77334" y="1488589"/>
            <a:ext cx="8596800" cy="38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6"/>
              <a:buChar char="▶"/>
            </a:pPr>
            <a:r>
              <a:rPr lang="fr-CH" sz="1757"/>
              <a:t>Sa fabrication</a:t>
            </a:r>
            <a:endParaRPr sz="1757"/>
          </a:p>
          <a:p>
            <a:pPr marL="457200" lvl="0" indent="-3048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-"/>
            </a:pPr>
            <a:r>
              <a:rPr lang="fr-CH" sz="1200"/>
              <a:t>Les mines dévastent les paysages et polluent eaux et sols </a:t>
            </a:r>
            <a:endParaRPr sz="120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-32004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-"/>
            </a:pPr>
            <a:r>
              <a:rPr lang="fr-CH" sz="1200"/>
              <a:t>raffiner et transporter les minerais       consommation d’énergie, production de déchets et de CO</a:t>
            </a:r>
            <a:r>
              <a:rPr lang="fr-CH" sz="800"/>
              <a:t>2</a:t>
            </a:r>
            <a:r>
              <a:rPr lang="fr-CH" sz="1200"/>
              <a:t>.</a:t>
            </a:r>
            <a:endParaRPr sz="120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342900" lvl="0" indent="-357981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58"/>
              <a:buChar char="▶"/>
            </a:pPr>
            <a:r>
              <a:rPr lang="fr-CH" sz="1757"/>
              <a:t>Son utilisation</a:t>
            </a:r>
            <a:endParaRPr sz="1757"/>
          </a:p>
          <a:p>
            <a:pPr marL="457200" lvl="0" indent="-3048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-"/>
            </a:pPr>
            <a:r>
              <a:rPr lang="fr-CH" sz="1200"/>
              <a:t>grande consommation d’énergie dus aux recharges de batteries  ( électricité )</a:t>
            </a:r>
            <a:endParaRPr sz="12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200"/>
          </a:p>
          <a:p>
            <a:pPr marL="342900" lvl="0" indent="-357981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58"/>
              <a:buChar char="▶"/>
            </a:pPr>
            <a:r>
              <a:rPr lang="fr-CH" sz="1757"/>
              <a:t>Sa fin de vie </a:t>
            </a:r>
            <a:endParaRPr sz="1757"/>
          </a:p>
          <a:p>
            <a:pPr marL="457200" lvl="0" indent="-30480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-"/>
            </a:pPr>
            <a:r>
              <a:rPr lang="fr-CH" sz="1200"/>
              <a:t>Non recycler les smartphones polluent eau, terre, air.</a:t>
            </a:r>
            <a:endParaRPr sz="12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CH" sz="800"/>
              <a:t>source : https://letelephonemobiletpe.wordpress.com/ii-le-telephone-portable-un-danger-2/ii-le-telephone-portable-un-danger/</a:t>
            </a:r>
            <a:endParaRPr sz="800"/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8176" y="2365475"/>
            <a:ext cx="166250" cy="15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783866" y="162878"/>
            <a:ext cx="859680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fr-CH" sz="3600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De quoi sont fait nos smartphones ?</a:t>
            </a:r>
            <a:endParaRPr sz="3600" b="0" i="0" u="none" strike="noStrike" cap="none" dirty="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561925" y="2010821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60"/>
              <a:buFont typeface="Noto Sans Symbols"/>
              <a:buNone/>
            </a:pPr>
            <a:endParaRPr sz="7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1260629" y="6526521"/>
            <a:ext cx="5379868" cy="203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Source : https://www.alsetic.fr/blog/38-quels-materiaux-composent-mon-telephone-portable</a:t>
            </a:r>
            <a:endParaRPr sz="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259975" y="1305350"/>
            <a:ext cx="8821800" cy="42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58800" lvl="0" indent="-304800" rtl="0">
              <a:lnSpc>
                <a:spcPct val="169852"/>
              </a:lnSpc>
              <a:spcBef>
                <a:spcPts val="130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34 % de plastiques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10 % de cuivre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9 % d'acier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7 % d'étain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6 % de ferrites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5 % de fibre de verre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3 % d'oxydes de nickel ou lithium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3 % de résine époxy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2 % d'époxy liquide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2 % d'EPDM 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558800" lvl="0" indent="-304800" rtl="0">
              <a:lnSpc>
                <a:spcPct val="169852"/>
              </a:lnSpc>
              <a:spcBef>
                <a:spcPts val="0"/>
              </a:spcBef>
              <a:spcAft>
                <a:spcPts val="0"/>
              </a:spcAft>
              <a:buClr>
                <a:srgbClr val="804A00"/>
              </a:buClr>
              <a:buSzPts val="1200"/>
              <a:buFont typeface="Armata"/>
              <a:buChar char="●"/>
            </a:pPr>
            <a:r>
              <a:rPr lang="fr-CH" sz="1200">
                <a:solidFill>
                  <a:srgbClr val="804A00"/>
                </a:solidFill>
                <a:latin typeface="Armata"/>
                <a:ea typeface="Armata"/>
                <a:cs typeface="Armata"/>
                <a:sym typeface="Armata"/>
              </a:rPr>
              <a:t>19 % de matières diverses</a:t>
            </a:r>
            <a:endParaRPr sz="120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  <a:p>
            <a:pPr marL="0" marR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 sz="850">
              <a:solidFill>
                <a:srgbClr val="804A00"/>
              </a:solidFill>
              <a:latin typeface="Armata"/>
              <a:ea typeface="Armata"/>
              <a:cs typeface="Armata"/>
              <a:sym typeface="Armata"/>
            </a:endParaRPr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86481" y="1681470"/>
            <a:ext cx="5238875" cy="349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677334" y="233075"/>
            <a:ext cx="8596800" cy="13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-CH"/>
              <a:t>Qu’est-ce qui est recyclable dans nos smartphones ? </a:t>
            </a:r>
            <a:r>
              <a:rPr lang="fr-CH">
                <a:solidFill>
                  <a:srgbClr val="3F3F3F"/>
                </a:solidFill>
              </a:rPr>
              <a:t/>
            </a:r>
            <a:br>
              <a:rPr lang="fr-CH">
                <a:solidFill>
                  <a:srgbClr val="3F3F3F"/>
                </a:solidFill>
              </a:rPr>
            </a:br>
            <a:endParaRPr>
              <a:solidFill>
                <a:srgbClr val="3F3F3F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77325" y="2106800"/>
            <a:ext cx="8596800" cy="40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fr-CH" dirty="0"/>
              <a:t>15% des smartphones vendu en Suisse sont recyclés</a:t>
            </a:r>
            <a:endParaRPr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fr-CH" dirty="0"/>
              <a:t>40% des composants d’un smartphone peuvent être recyclés :</a:t>
            </a:r>
            <a:endParaRPr dirty="0"/>
          </a:p>
          <a:p>
            <a:pPr marL="457200" lvl="0" indent="-320040" rtl="0">
              <a:spcBef>
                <a:spcPts val="1000"/>
              </a:spcBef>
              <a:spcAft>
                <a:spcPts val="0"/>
              </a:spcAft>
              <a:buSzPts val="1440"/>
              <a:buChar char="▶"/>
            </a:pPr>
            <a:r>
              <a:rPr lang="fr-CH" dirty="0"/>
              <a:t>Les plastiques</a:t>
            </a:r>
            <a:endParaRPr dirty="0"/>
          </a:p>
          <a:p>
            <a:pPr marL="457200" lvl="0" indent="-320040" rtl="0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fr-CH" dirty="0"/>
              <a:t>Les métaux</a:t>
            </a:r>
            <a:endParaRPr dirty="0"/>
          </a:p>
          <a:p>
            <a:pPr marL="457200" lvl="0" indent="-320040" rtl="0">
              <a:spcBef>
                <a:spcPts val="0"/>
              </a:spcBef>
              <a:spcAft>
                <a:spcPts val="0"/>
              </a:spcAft>
              <a:buSzPts val="1440"/>
              <a:buChar char="▶"/>
            </a:pPr>
            <a:r>
              <a:rPr lang="fr-CH" dirty="0"/>
              <a:t>Le verre</a:t>
            </a:r>
            <a:endParaRPr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9" name="Shape 179"/>
          <p:cNvSpPr txBox="1"/>
          <p:nvPr/>
        </p:nvSpPr>
        <p:spPr>
          <a:xfrm>
            <a:off x="753025" y="6382875"/>
            <a:ext cx="81489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000" dirty="0"/>
              <a:t>https://www.bonasavoir.ch/8613-allo-le-recyclage</a:t>
            </a:r>
            <a:endParaRPr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731100" y="233100"/>
            <a:ext cx="8596800" cy="86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H"/>
              <a:t>Pourquoi recycler son smartphone ?</a:t>
            </a: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77325" y="1300351"/>
            <a:ext cx="8596800" cy="425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fr-CH"/>
              <a:t>En Suisse il y a environ 8 millions de smartphones non-utilisés.</a:t>
            </a:r>
            <a:endParaRPr/>
          </a:p>
        </p:txBody>
      </p:sp>
      <p:pic>
        <p:nvPicPr>
          <p:cNvPr id="187" name="Shape 1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7573" y="2052923"/>
            <a:ext cx="6396300" cy="4159626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Shape 188"/>
          <p:cNvSpPr txBox="1"/>
          <p:nvPr/>
        </p:nvSpPr>
        <p:spPr>
          <a:xfrm>
            <a:off x="995100" y="6508375"/>
            <a:ext cx="64995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900"/>
              <a:t>https://www.swisscom.ch/fr/about/entreprise/durabilite/mobile-aid.html</a:t>
            </a:r>
            <a:endParaRPr sz="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677334" y="341125"/>
            <a:ext cx="8596800" cy="132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H" dirty="0"/>
              <a:t>Notre projet !</a:t>
            </a:r>
            <a:endParaRPr dirty="0"/>
          </a:p>
        </p:txBody>
      </p:sp>
      <p:sp>
        <p:nvSpPr>
          <p:cNvPr id="195" name="Shape 195"/>
          <p:cNvSpPr txBox="1"/>
          <p:nvPr/>
        </p:nvSpPr>
        <p:spPr>
          <a:xfrm>
            <a:off x="959225" y="6526300"/>
            <a:ext cx="6284100" cy="2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900" dirty="0"/>
              <a:t>https://www.solidarcomm.ch/</a:t>
            </a:r>
            <a:endParaRPr sz="9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F85E714E-98B2-4CC3-AB16-051555BCE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525" y="1662025"/>
            <a:ext cx="3694417" cy="51115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525</Words>
  <Application>Microsoft Macintosh PowerPoint</Application>
  <PresentationFormat>Personnalisé</PresentationFormat>
  <Paragraphs>89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Facette</vt:lpstr>
      <vt:lpstr>Projet : Sensibilisation sur le recyclage des smartphones</vt:lpstr>
      <vt:lpstr>Sommaire</vt:lpstr>
      <vt:lpstr>Qu’est ce qui pollue dans un smartphone ?</vt:lpstr>
      <vt:lpstr>De quoi sont fait nos smartphones ?</vt:lpstr>
      <vt:lpstr>Qu’est-ce qui est recyclable dans nos smartphones ?   </vt:lpstr>
      <vt:lpstr>Pourquoi recycler son smartphone ?</vt:lpstr>
      <vt:lpstr>Notre projet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: Sensibilisation sur le recyclage des smartphones</dc:title>
  <dc:creator>QAZIMI FITIM</dc:creator>
  <cp:lastModifiedBy>Gilles ecoLive</cp:lastModifiedBy>
  <cp:revision>4</cp:revision>
  <dcterms:modified xsi:type="dcterms:W3CDTF">2018-03-08T07:21:30Z</dcterms:modified>
</cp:coreProperties>
</file>