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6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10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1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12.xml" ContentType="application/vnd.openxmlformats-officedocument.theme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13.xml" ContentType="application/vnd.openxmlformats-officedocument.theme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4.xml" ContentType="application/vnd.openxmlformats-officedocument.theme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theme/theme16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theme/theme17.xml" ContentType="application/vnd.openxmlformats-officedocument.theme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5"/>
    <p:sldMasterId id="2147483691" r:id="rId6"/>
    <p:sldMasterId id="2147483705" r:id="rId7"/>
    <p:sldMasterId id="2147483748" r:id="rId8"/>
    <p:sldMasterId id="2147483753" r:id="rId9"/>
    <p:sldMasterId id="2147483758" r:id="rId10"/>
    <p:sldMasterId id="2147483787" r:id="rId11"/>
    <p:sldMasterId id="2147483801" r:id="rId12"/>
    <p:sldMasterId id="2147483816" r:id="rId13"/>
    <p:sldMasterId id="2147483831" r:id="rId14"/>
    <p:sldMasterId id="2147483836" r:id="rId15"/>
    <p:sldMasterId id="2147483841" r:id="rId16"/>
    <p:sldMasterId id="2147483854" r:id="rId17"/>
    <p:sldMasterId id="2147483868" r:id="rId18"/>
    <p:sldMasterId id="2147483884" r:id="rId19"/>
    <p:sldMasterId id="2147483900" r:id="rId20"/>
    <p:sldMasterId id="2147483915" r:id="rId21"/>
    <p:sldMasterId id="2147483923" r:id="rId22"/>
  </p:sldMasterIdLst>
  <p:notesMasterIdLst>
    <p:notesMasterId r:id="rId28"/>
  </p:notesMasterIdLst>
  <p:handoutMasterIdLst>
    <p:handoutMasterId r:id="rId29"/>
  </p:handoutMasterIdLst>
  <p:sldIdLst>
    <p:sldId id="789" r:id="rId23"/>
    <p:sldId id="792" r:id="rId24"/>
    <p:sldId id="876" r:id="rId25"/>
    <p:sldId id="878" r:id="rId26"/>
    <p:sldId id="879" r:id="rId27"/>
  </p:sldIdLst>
  <p:sldSz cx="9906000" cy="6858000" type="A4"/>
  <p:notesSz cx="6797675" cy="9926638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3120">
          <p15:clr>
            <a:srgbClr val="A4A3A4"/>
          </p15:clr>
        </p15:guide>
        <p15:guide id="3" pos="6088">
          <p15:clr>
            <a:srgbClr val="A4A3A4"/>
          </p15:clr>
        </p15:guide>
        <p15:guide id="4" pos="5954">
          <p15:clr>
            <a:srgbClr val="A4A3A4"/>
          </p15:clr>
        </p15:guide>
        <p15:guide id="5" pos="3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9900"/>
    <a:srgbClr val="332467"/>
    <a:srgbClr val="F89400"/>
    <a:srgbClr val="FF9933"/>
    <a:srgbClr val="4D4D4D"/>
    <a:srgbClr val="808080"/>
    <a:srgbClr val="21007E"/>
    <a:srgbClr val="DDDDD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4671" autoAdjust="0"/>
  </p:normalViewPr>
  <p:slideViewPr>
    <p:cSldViewPr snapToGrid="0">
      <p:cViewPr varScale="1">
        <p:scale>
          <a:sx n="84" d="100"/>
          <a:sy n="84" d="100"/>
        </p:scale>
        <p:origin x="1358" y="77"/>
      </p:cViewPr>
      <p:guideLst>
        <p:guide orient="horz" pos="1152"/>
        <p:guide pos="3120"/>
        <p:guide pos="6088"/>
        <p:guide pos="5954"/>
        <p:guide pos="3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362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Master" Target="slideMasters/slideMaster14.xml"/><Relationship Id="rId26" Type="http://schemas.openxmlformats.org/officeDocument/2006/relationships/slide" Target="slides/slide4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17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Master" Target="slideMasters/slideMaster13.xml"/><Relationship Id="rId25" Type="http://schemas.openxmlformats.org/officeDocument/2006/relationships/slide" Target="slides/slide3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2.xml"/><Relationship Id="rId20" Type="http://schemas.openxmlformats.org/officeDocument/2006/relationships/slideMaster" Target="slideMasters/slideMaster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slide" Target="slides/slide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Master" Target="slideMasters/slideMaster11.xml"/><Relationship Id="rId23" Type="http://schemas.openxmlformats.org/officeDocument/2006/relationships/slide" Target="slides/slide1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6.xml"/><Relationship Id="rId19" Type="http://schemas.openxmlformats.org/officeDocument/2006/relationships/slideMaster" Target="slideMasters/slideMaster15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Master" Target="slideMasters/slideMaster10.xml"/><Relationship Id="rId22" Type="http://schemas.openxmlformats.org/officeDocument/2006/relationships/slideMaster" Target="slideMasters/slideMaster18.xml"/><Relationship Id="rId27" Type="http://schemas.openxmlformats.org/officeDocument/2006/relationships/slide" Target="slides/slide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65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t" anchorCtr="0" compatLnSpc="1">
            <a:prstTxWarp prst="textNoShape">
              <a:avLst/>
            </a:prstTxWarp>
          </a:bodyPr>
          <a:lstStyle>
            <a:lvl1pPr algn="l" defTabSz="977174">
              <a:defRPr sz="1300" b="0"/>
            </a:lvl1pPr>
          </a:lstStyle>
          <a:p>
            <a:endParaRPr lang="it-IT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11" y="0"/>
            <a:ext cx="2946064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t" anchorCtr="0" compatLnSpc="1">
            <a:prstTxWarp prst="textNoShape">
              <a:avLst/>
            </a:prstTxWarp>
          </a:bodyPr>
          <a:lstStyle>
            <a:lvl1pPr algn="r" defTabSz="977174">
              <a:defRPr sz="1300" b="0"/>
            </a:lvl1pPr>
          </a:lstStyle>
          <a:p>
            <a:fld id="{134A0A33-29CC-40BF-88C4-0136B8331914}" type="datetime1">
              <a:rPr lang="it-IT" smtClean="0"/>
              <a:t>29/06/2017</a:t>
            </a:fld>
            <a:endParaRPr lang="it-IT" dirty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51"/>
            <a:ext cx="2946065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b" anchorCtr="0" compatLnSpc="1">
            <a:prstTxWarp prst="textNoShape">
              <a:avLst/>
            </a:prstTxWarp>
          </a:bodyPr>
          <a:lstStyle>
            <a:lvl1pPr algn="l" defTabSz="977174">
              <a:defRPr sz="1300" b="0"/>
            </a:lvl1pPr>
          </a:lstStyle>
          <a:p>
            <a:endParaRPr lang="it-IT" dirty="0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11" y="9429151"/>
            <a:ext cx="2946064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b" anchorCtr="0" compatLnSpc="1">
            <a:prstTxWarp prst="textNoShape">
              <a:avLst/>
            </a:prstTxWarp>
          </a:bodyPr>
          <a:lstStyle>
            <a:lvl1pPr algn="r" defTabSz="977174">
              <a:defRPr sz="1300" b="0"/>
            </a:lvl1pPr>
          </a:lstStyle>
          <a:p>
            <a:fld id="{11A193D9-9DD5-41D1-A99F-7B720C8AAB64}" type="slidenum">
              <a:rPr lang="it-IT"/>
              <a:pPr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85666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65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t" anchorCtr="0" compatLnSpc="1">
            <a:prstTxWarp prst="textNoShape">
              <a:avLst/>
            </a:prstTxWarp>
          </a:bodyPr>
          <a:lstStyle>
            <a:lvl1pPr algn="l" defTabSz="977174">
              <a:defRPr sz="1300" b="0"/>
            </a:lvl1pPr>
          </a:lstStyle>
          <a:p>
            <a:endParaRPr lang="it-IT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11" y="0"/>
            <a:ext cx="2946064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t" anchorCtr="0" compatLnSpc="1">
            <a:prstTxWarp prst="textNoShape">
              <a:avLst/>
            </a:prstTxWarp>
          </a:bodyPr>
          <a:lstStyle>
            <a:lvl1pPr algn="r" defTabSz="977174">
              <a:defRPr sz="1300" b="0"/>
            </a:lvl1pPr>
          </a:lstStyle>
          <a:p>
            <a:fld id="{AA040091-304E-471C-A5AB-50586E331E84}" type="datetime1">
              <a:rPr lang="it-IT" smtClean="0"/>
              <a:t>29/06/2017</a:t>
            </a:fld>
            <a:endParaRPr lang="it-IT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4538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66" y="4714576"/>
            <a:ext cx="4983544" cy="4468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51"/>
            <a:ext cx="2946065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b" anchorCtr="0" compatLnSpc="1">
            <a:prstTxWarp prst="textNoShape">
              <a:avLst/>
            </a:prstTxWarp>
          </a:bodyPr>
          <a:lstStyle>
            <a:lvl1pPr algn="l" defTabSz="977174">
              <a:defRPr sz="1300" b="0"/>
            </a:lvl1pPr>
          </a:lstStyle>
          <a:p>
            <a:endParaRPr lang="it-IT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11" y="9429151"/>
            <a:ext cx="2946064" cy="4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808" tIns="48903" rIns="97808" bIns="48903" numCol="1" anchor="b" anchorCtr="0" compatLnSpc="1">
            <a:prstTxWarp prst="textNoShape">
              <a:avLst/>
            </a:prstTxWarp>
          </a:bodyPr>
          <a:lstStyle>
            <a:lvl1pPr algn="r" defTabSz="977174">
              <a:defRPr sz="1300" b="0"/>
            </a:lvl1pPr>
          </a:lstStyle>
          <a:p>
            <a:fld id="{B218E833-1427-422B-B5AF-F29496127D36}" type="slidenum">
              <a:rPr lang="it-IT"/>
              <a:pPr/>
              <a:t>‹Nr.›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10824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8.xml"/></Relationships>
</file>

<file path=ppt/slideLayouts/_rels/slideLayout1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76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0054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409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66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0" y="1366976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604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8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13143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8"/>
            <a:ext cx="5690790" cy="938212"/>
          </a:xfrm>
        </p:spPr>
        <p:txBody>
          <a:bodyPr/>
          <a:lstStyle>
            <a:lvl1pPr>
              <a:defRPr sz="2400"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00"/>
            <a:ext cx="5695950" cy="114935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4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a14="http://schemas.microsoft.com/office/drawing/2010/main">
      <p:transition spd="slow"/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8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a14="http://schemas.microsoft.com/office/drawing/2010/main">
      <p:transition spd="slow"/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en-US" sz="2600" b="0" dirty="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175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2392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8"/>
            <a:ext cx="5690790" cy="938212"/>
          </a:xfrm>
        </p:spPr>
        <p:txBody>
          <a:bodyPr/>
          <a:lstStyle>
            <a:lvl1pPr>
              <a:defRPr sz="2400"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00"/>
            <a:ext cx="5695950" cy="114935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1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2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8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en-US" sz="2600" b="0" dirty="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58030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2630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539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35" indent="0" algn="ctr">
              <a:buNone/>
              <a:defRPr/>
            </a:lvl2pPr>
            <a:lvl3pPr marL="914070" indent="0" algn="ctr">
              <a:buNone/>
              <a:defRPr/>
            </a:lvl3pPr>
            <a:lvl4pPr marL="1371105" indent="0" algn="ctr">
              <a:buNone/>
              <a:defRPr/>
            </a:lvl4pPr>
            <a:lvl5pPr marL="1828141" indent="0" algn="ctr">
              <a:buNone/>
              <a:defRPr/>
            </a:lvl5pPr>
            <a:lvl6pPr marL="2285176" indent="0" algn="ctr">
              <a:buNone/>
              <a:defRPr/>
            </a:lvl6pPr>
            <a:lvl7pPr marL="2742213" indent="0" algn="ctr">
              <a:buNone/>
              <a:defRPr/>
            </a:lvl7pPr>
            <a:lvl8pPr marL="3199248" indent="0" algn="ctr">
              <a:buNone/>
              <a:defRPr/>
            </a:lvl8pPr>
            <a:lvl9pPr marL="3656283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36BD92F5-B160-4A74-A869-B2A46EBBEF0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23831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C7D6179D-333E-47D7-A012-EA4F7F229C9C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51773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14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35" indent="0">
              <a:buNone/>
              <a:defRPr sz="1800"/>
            </a:lvl2pPr>
            <a:lvl3pPr marL="914070" indent="0">
              <a:buNone/>
              <a:defRPr sz="1600"/>
            </a:lvl3pPr>
            <a:lvl4pPr marL="1371105" indent="0">
              <a:buNone/>
              <a:defRPr sz="1400"/>
            </a:lvl4pPr>
            <a:lvl5pPr marL="1828141" indent="0">
              <a:buNone/>
              <a:defRPr sz="1400"/>
            </a:lvl5pPr>
            <a:lvl6pPr marL="2285176" indent="0">
              <a:buNone/>
              <a:defRPr sz="1400"/>
            </a:lvl6pPr>
            <a:lvl7pPr marL="2742213" indent="0">
              <a:buNone/>
              <a:defRPr sz="1400"/>
            </a:lvl7pPr>
            <a:lvl8pPr marL="3199248" indent="0">
              <a:buNone/>
              <a:defRPr sz="1400"/>
            </a:lvl8pPr>
            <a:lvl9pPr marL="3656283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235D9BDE-F03E-43FB-A5AF-7B0DB83A433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8333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1239" y="1341442"/>
            <a:ext cx="4301198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07529" y="1341442"/>
            <a:ext cx="43012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A2D0A9FC-B04D-4415-89E8-5CD473F1DF6F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2829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25C9F97E-32B8-4E09-90E6-ECCDEB2DF7D8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6128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4402AA2E-9B3B-4DBC-AF9E-846E865B95D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1287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D5CEF2A7-83B6-410E-9C93-7A9FCF04BA06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07933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2" y="1367024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5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7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BA02F604-C7EA-4B81-95F9-B07CDE86A89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2977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E42A2572-46A2-48F3-98C9-A9DFF0C64FE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99197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07623187-D847-4F32-B91E-2D7AC0A7E08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23128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17777" y="260371"/>
            <a:ext cx="2191015" cy="5618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1232" y="260371"/>
            <a:ext cx="6411383" cy="5618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DBADA90D-35FA-4433-ADB3-9551CE0BB7B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52871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993073"/>
      </p:ext>
    </p:extLst>
  </p:cSld>
  <p:clrMapOvr>
    <a:masterClrMapping/>
  </p:clrMapOvr>
  <p:transition>
    <p:zoom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8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18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2452275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74617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96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72372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79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79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9644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20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2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2620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7171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055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68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76722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9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445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23184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8868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95547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750" y="1366946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79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1035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7698710"/>
      </p:ext>
    </p:extLst>
  </p:cSld>
  <p:clrMapOvr>
    <a:masterClrMapping/>
  </p:clrMapOvr>
  <p:transition>
    <p:zoom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76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9238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3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6803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64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92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96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88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56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312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109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11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03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64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51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288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00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14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2" y="1367014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96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2525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9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76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12494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9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46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439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0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190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7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10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109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11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9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4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495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47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76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0074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53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25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2" y="1366996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6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5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20913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72465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76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10184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979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28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861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4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64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2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58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104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109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11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028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28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477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938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05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79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2" y="1366978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17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8"/>
            <a:ext cx="5690790" cy="938212"/>
          </a:xfrm>
        </p:spPr>
        <p:txBody>
          <a:bodyPr/>
          <a:lstStyle>
            <a:lvl1pPr>
              <a:defRPr sz="2400"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00"/>
            <a:ext cx="5695950" cy="114935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4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7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82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92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en-US" sz="2600" b="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D32118"/>
                </a:solidFill>
              </a:rPr>
              <a:t>Excellence Programme / Ausrichtung, Meeting 10.3.2015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284094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D32118"/>
                </a:solidFill>
              </a:rPr>
              <a:t>Excellence Programme / Ausrichtung, Meeting 10.3.2015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71484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itelbi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366553" y="2060575"/>
            <a:ext cx="4720828" cy="1223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altLang="de-DE" noProof="0" smtClean="0"/>
              <a:t>Titelmasterformat durch Klicken bearbeiten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366553" y="3381378"/>
            <a:ext cx="4720828" cy="1077913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alt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254702824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 smtClean="0">
                <a:solidFill>
                  <a:srgbClr val="D32118"/>
                </a:solidFill>
              </a:rPr>
              <a:t>Excellence Programme / Ausrichtung, Meeting 10.3.2015</a:t>
            </a:r>
            <a:endParaRPr lang="de-CH" altLang="de-DE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2020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4544" y="254000"/>
            <a:ext cx="7200768" cy="6508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787665" y="2159002"/>
            <a:ext cx="8767498" cy="3859213"/>
          </a:xfrm>
        </p:spPr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896012" y="6678632"/>
            <a:ext cx="6788017" cy="17938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de-DE" smtClean="0">
                <a:solidFill>
                  <a:srgbClr val="D32118"/>
                </a:solidFill>
              </a:rPr>
              <a:t>Excellence Programme / Ausrichtung, Meeting 10.3.2015</a:t>
            </a:r>
            <a:endParaRPr lang="de-CH" altLang="de-DE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952211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8"/>
            <a:ext cx="5690790" cy="938212"/>
          </a:xfrm>
        </p:spPr>
        <p:txBody>
          <a:bodyPr/>
          <a:lstStyle>
            <a:lvl1pPr>
              <a:defRPr sz="2400"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00"/>
            <a:ext cx="5695950" cy="114935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60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4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en-US" sz="2600" b="0" dirty="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40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55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27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34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03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98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098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11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382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70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519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47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791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767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2" y="1367020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98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63229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35" indent="0" algn="ctr">
              <a:buNone/>
              <a:defRPr/>
            </a:lvl2pPr>
            <a:lvl3pPr marL="914070" indent="0" algn="ctr">
              <a:buNone/>
              <a:defRPr/>
            </a:lvl3pPr>
            <a:lvl4pPr marL="1371105" indent="0" algn="ctr">
              <a:buNone/>
              <a:defRPr/>
            </a:lvl4pPr>
            <a:lvl5pPr marL="1828141" indent="0" algn="ctr">
              <a:buNone/>
              <a:defRPr/>
            </a:lvl5pPr>
            <a:lvl6pPr marL="2285176" indent="0" algn="ctr">
              <a:buNone/>
              <a:defRPr/>
            </a:lvl6pPr>
            <a:lvl7pPr marL="2742213" indent="0" algn="ctr">
              <a:buNone/>
              <a:defRPr/>
            </a:lvl7pPr>
            <a:lvl8pPr marL="3199248" indent="0" algn="ctr">
              <a:buNone/>
              <a:defRPr/>
            </a:lvl8pPr>
            <a:lvl9pPr marL="3656283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36BD92F5-B160-4A74-A869-B2A46EBBEF0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9962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74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13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C7D6179D-333E-47D7-A012-EA4F7F229C9C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13658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74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35" indent="0">
              <a:buNone/>
              <a:defRPr sz="1800"/>
            </a:lvl2pPr>
            <a:lvl3pPr marL="914070" indent="0">
              <a:buNone/>
              <a:defRPr sz="1600"/>
            </a:lvl3pPr>
            <a:lvl4pPr marL="1371105" indent="0">
              <a:buNone/>
              <a:defRPr sz="1400"/>
            </a:lvl4pPr>
            <a:lvl5pPr marL="1828141" indent="0">
              <a:buNone/>
              <a:defRPr sz="1400"/>
            </a:lvl5pPr>
            <a:lvl6pPr marL="2285176" indent="0">
              <a:buNone/>
              <a:defRPr sz="1400"/>
            </a:lvl6pPr>
            <a:lvl7pPr marL="2742213" indent="0">
              <a:buNone/>
              <a:defRPr sz="1400"/>
            </a:lvl7pPr>
            <a:lvl8pPr marL="3199248" indent="0">
              <a:buNone/>
              <a:defRPr sz="1400"/>
            </a:lvl8pPr>
            <a:lvl9pPr marL="3656283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235D9BDE-F03E-43FB-A5AF-7B0DB83A433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0620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1239" y="1341442"/>
            <a:ext cx="4301198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07529" y="1341442"/>
            <a:ext cx="43012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A2D0A9FC-B04D-4415-89E8-5CD473F1DF6F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89917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25C9F97E-32B8-4E09-90E6-ECCDEB2DF7D8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7559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4402AA2E-9B3B-4DBC-AF9E-846E865B95D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664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D5CEF2A7-83B6-410E-9C93-7A9FCF04BA06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27051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10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BA02F604-C7EA-4B81-95F9-B07CDE86A89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23069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E42A2572-46A2-48F3-98C9-A9DFF0C64FE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7904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07623187-D847-4F32-B91E-2D7AC0A7E08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66435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17810" y="260401"/>
            <a:ext cx="2191015" cy="5618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1232" y="260401"/>
            <a:ext cx="6411383" cy="5618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DBADA90D-35FA-4433-ADB3-9551CE0BB7B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83325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41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8"/>
            <a:ext cx="5690790" cy="938212"/>
          </a:xfrm>
        </p:spPr>
        <p:txBody>
          <a:bodyPr/>
          <a:lstStyle>
            <a:lvl1pPr>
              <a:defRPr sz="2400"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00"/>
            <a:ext cx="5695950" cy="114935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5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6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en-US" sz="2600" b="0" dirty="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21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76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CH" smtClean="0"/>
              <a:t>Überblick Methoden &amp; Ausbildung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Seite </a:t>
            </a:r>
            <a:fld id="{CE69A871-C5D9-4C53-A135-EDBB63D684C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271727" y="1989138"/>
            <a:ext cx="9206045" cy="4392612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71727" y="260648"/>
            <a:ext cx="9362546" cy="647402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76420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045121" y="6575144"/>
            <a:ext cx="2311400" cy="265685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 smtClean="0"/>
              <a:t>Seite </a:t>
            </a:r>
            <a:fld id="{E1437450-5DF0-4B15-99F4-478D671BB775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194337" y="1268413"/>
            <a:ext cx="7800975" cy="4318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147999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8"/>
            <a:ext cx="5690790" cy="938212"/>
          </a:xfrm>
        </p:spPr>
        <p:txBody>
          <a:bodyPr/>
          <a:lstStyle>
            <a:lvl1pPr>
              <a:defRPr sz="2400"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00"/>
            <a:ext cx="5695950" cy="114935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mtClean="0">
                <a:latin typeface="Arial" charset="0"/>
              </a:defRPr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6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2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a14="http://schemas.microsoft.com/office/drawing/2010/main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0" descr="ppt_backgrund_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8"/>
          <p:cNvSpPr>
            <a:spLocks noChangeShapeType="1"/>
          </p:cNvSpPr>
          <p:nvPr userDrawn="1"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en-US" sz="2600" b="0" dirty="0">
              <a:solidFill>
                <a:srgbClr val="0000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00" y="1368000"/>
            <a:ext cx="9317100" cy="370800"/>
          </a:xfrm>
        </p:spPr>
        <p:txBody>
          <a:bodyPr/>
          <a:lstStyle>
            <a:lvl1pPr>
              <a:defRPr sz="1800"/>
            </a:lvl1pPr>
          </a:lstStyle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73000" y="1872000"/>
            <a:ext cx="9317100" cy="4608000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92500" y="216000"/>
            <a:ext cx="9317100" cy="532800"/>
          </a:xfrm>
        </p:spPr>
        <p:txBody>
          <a:bodyPr lIns="0" tIns="0" rIns="0" bIns="0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Seitentitel durch Klicken hinzufügen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18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85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2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583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35" indent="0" algn="ctr">
              <a:buNone/>
              <a:defRPr/>
            </a:lvl2pPr>
            <a:lvl3pPr marL="914070" indent="0" algn="ctr">
              <a:buNone/>
              <a:defRPr/>
            </a:lvl3pPr>
            <a:lvl4pPr marL="1371105" indent="0" algn="ctr">
              <a:buNone/>
              <a:defRPr/>
            </a:lvl4pPr>
            <a:lvl5pPr marL="1828141" indent="0" algn="ctr">
              <a:buNone/>
              <a:defRPr/>
            </a:lvl5pPr>
            <a:lvl6pPr marL="2285176" indent="0" algn="ctr">
              <a:buNone/>
              <a:defRPr/>
            </a:lvl6pPr>
            <a:lvl7pPr marL="2742213" indent="0" algn="ctr">
              <a:buNone/>
              <a:defRPr/>
            </a:lvl7pPr>
            <a:lvl8pPr marL="3199248" indent="0" algn="ctr">
              <a:buNone/>
              <a:defRPr/>
            </a:lvl8pPr>
            <a:lvl9pPr marL="3656283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36BD92F5-B160-4A74-A869-B2A46EBBEF0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8361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C7D6179D-333E-47D7-A012-EA4F7F229C9C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969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58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35" indent="0">
              <a:buNone/>
              <a:defRPr sz="1800"/>
            </a:lvl2pPr>
            <a:lvl3pPr marL="914070" indent="0">
              <a:buNone/>
              <a:defRPr sz="1600"/>
            </a:lvl3pPr>
            <a:lvl4pPr marL="1371105" indent="0">
              <a:buNone/>
              <a:defRPr sz="1400"/>
            </a:lvl4pPr>
            <a:lvl5pPr marL="1828141" indent="0">
              <a:buNone/>
              <a:defRPr sz="1400"/>
            </a:lvl5pPr>
            <a:lvl6pPr marL="2285176" indent="0">
              <a:buNone/>
              <a:defRPr sz="1400"/>
            </a:lvl6pPr>
            <a:lvl7pPr marL="2742213" indent="0">
              <a:buNone/>
              <a:defRPr sz="1400"/>
            </a:lvl7pPr>
            <a:lvl8pPr marL="3199248" indent="0">
              <a:buNone/>
              <a:defRPr sz="1400"/>
            </a:lvl8pPr>
            <a:lvl9pPr marL="3656283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235D9BDE-F03E-43FB-A5AF-7B0DB83A433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6543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1239" y="1341442"/>
            <a:ext cx="4301198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07529" y="1341442"/>
            <a:ext cx="43012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A2D0A9FC-B04D-4415-89E8-5CD473F1DF6F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638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5" indent="0">
              <a:buNone/>
              <a:defRPr sz="2000" b="1"/>
            </a:lvl2pPr>
            <a:lvl3pPr marL="914070" indent="0">
              <a:buNone/>
              <a:defRPr sz="1800" b="1"/>
            </a:lvl3pPr>
            <a:lvl4pPr marL="1371105" indent="0">
              <a:buNone/>
              <a:defRPr sz="1600" b="1"/>
            </a:lvl4pPr>
            <a:lvl5pPr marL="1828141" indent="0">
              <a:buNone/>
              <a:defRPr sz="1600" b="1"/>
            </a:lvl5pPr>
            <a:lvl6pPr marL="2285176" indent="0">
              <a:buNone/>
              <a:defRPr sz="1600" b="1"/>
            </a:lvl6pPr>
            <a:lvl7pPr marL="2742213" indent="0">
              <a:buNone/>
              <a:defRPr sz="1600" b="1"/>
            </a:lvl7pPr>
            <a:lvl8pPr marL="3199248" indent="0">
              <a:buNone/>
              <a:defRPr sz="1600" b="1"/>
            </a:lvl8pPr>
            <a:lvl9pPr marL="3656283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25C9F97E-32B8-4E09-90E6-ECCDEB2DF7D8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98040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4402AA2E-9B3B-4DBC-AF9E-846E865B95D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061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D5CEF2A7-83B6-410E-9C93-7A9FCF04BA06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05470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9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BA02F604-C7EA-4B81-95F9-B07CDE86A89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0415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5" indent="0">
              <a:buNone/>
              <a:defRPr sz="2800"/>
            </a:lvl2pPr>
            <a:lvl3pPr marL="914070" indent="0">
              <a:buNone/>
              <a:defRPr sz="2400"/>
            </a:lvl3pPr>
            <a:lvl4pPr marL="1371105" indent="0">
              <a:buNone/>
              <a:defRPr sz="2000"/>
            </a:lvl4pPr>
            <a:lvl5pPr marL="1828141" indent="0">
              <a:buNone/>
              <a:defRPr sz="2000"/>
            </a:lvl5pPr>
            <a:lvl6pPr marL="2285176" indent="0">
              <a:buNone/>
              <a:defRPr sz="2000"/>
            </a:lvl6pPr>
            <a:lvl7pPr marL="2742213" indent="0">
              <a:buNone/>
              <a:defRPr sz="2000"/>
            </a:lvl7pPr>
            <a:lvl8pPr marL="3199248" indent="0">
              <a:buNone/>
              <a:defRPr sz="2000"/>
            </a:lvl8pPr>
            <a:lvl9pPr marL="3656283" indent="0">
              <a:buNone/>
              <a:defRPr sz="2000"/>
            </a:lvl9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5" indent="0">
              <a:buNone/>
              <a:defRPr sz="1200"/>
            </a:lvl2pPr>
            <a:lvl3pPr marL="914070" indent="0">
              <a:buNone/>
              <a:defRPr sz="1000"/>
            </a:lvl3pPr>
            <a:lvl4pPr marL="1371105" indent="0">
              <a:buNone/>
              <a:defRPr sz="900"/>
            </a:lvl4pPr>
            <a:lvl5pPr marL="1828141" indent="0">
              <a:buNone/>
              <a:defRPr sz="900"/>
            </a:lvl5pPr>
            <a:lvl6pPr marL="2285176" indent="0">
              <a:buNone/>
              <a:defRPr sz="900"/>
            </a:lvl6pPr>
            <a:lvl7pPr marL="2742213" indent="0">
              <a:buNone/>
              <a:defRPr sz="900"/>
            </a:lvl7pPr>
            <a:lvl8pPr marL="3199248" indent="0">
              <a:buNone/>
              <a:defRPr sz="900"/>
            </a:lvl8pPr>
            <a:lvl9pPr marL="3656283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E42A2572-46A2-48F3-98C9-A9DFF0C64FE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12468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07623187-D847-4F32-B91E-2D7AC0A7E087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83777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51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17801" y="260391"/>
            <a:ext cx="2191015" cy="5618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1232" y="260391"/>
            <a:ext cx="6411383" cy="5618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noProof="0" dirty="0" smtClean="0"/>
              <a:t>Programmbuch</a:t>
            </a:r>
            <a:r>
              <a:rPr lang="en-GB" dirty="0" smtClean="0"/>
              <a:t> EOE Operations</a:t>
            </a:r>
            <a:endParaRPr lang="de-CH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/>
              <a:t>Page </a:t>
            </a:r>
            <a:fld id="{DBADA90D-35FA-4433-ADB3-9551CE0BB7B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01740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4743" y="255588"/>
            <a:ext cx="8324850" cy="457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93716" y="1192214"/>
            <a:ext cx="8924925" cy="400110"/>
          </a:xfrm>
        </p:spPr>
        <p:txBody>
          <a:bodyPr/>
          <a:lstStyle/>
          <a:p>
            <a:pPr lvl="0"/>
            <a:endParaRPr 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79573582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1638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40137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57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34948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06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44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15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5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16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10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614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79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087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9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71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44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49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758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9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71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0" y="1366994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1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6187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47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02087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22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36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80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109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116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352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77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5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66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58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077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9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1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3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485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39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12D424B-9700-480A-86D8-DF6FF8E78E06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8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0197" y="1366837"/>
            <a:ext cx="2338917" cy="51101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71727" y="1366837"/>
            <a:ext cx="6853370" cy="51101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07C785BF-826C-4E89-8327-E9AA43AD96F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370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1800" y="1366986"/>
            <a:ext cx="9317831" cy="36988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1727" y="1870080"/>
            <a:ext cx="9357387" cy="460692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5E58D43B-72B9-4225-87F9-8469CA55009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12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8" name="Picture 6" descr="ppt_backgrund_bi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" y="0"/>
            <a:ext cx="9918039" cy="68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292500" y="2872800"/>
            <a:ext cx="2831400" cy="2635200"/>
          </a:xfr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de-CH" dirty="0" smtClean="0"/>
              <a:t>Bild durch Klicken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94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74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52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93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57672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backgrund_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" y="9"/>
            <a:ext cx="9918039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771" y="2878139"/>
            <a:ext cx="5690790" cy="938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98768" y="3886237"/>
            <a:ext cx="5695950" cy="1149351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9062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7D1447F2-D636-403A-9E28-20F69F424005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7026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B2BF9994-82E7-440D-9F28-A9B145DE39E3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762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1727" y="1870080"/>
            <a:ext cx="459528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2110" y="1870080"/>
            <a:ext cx="4597004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FC08860-28E7-4679-9968-6F45FAD94B60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39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7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9" y="1535117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9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486DD6F7-7308-4F64-A834-F6046A1FDC27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18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0CCF0A5-46A8-4A50-8C89-059AF379362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85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2E3FB605-11ED-4955-A4FF-F0BE75BBCA0C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13" y="273066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2" y="27308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13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31CC371E-95D8-4232-9689-C5D207277C84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82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726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475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dirty="0" smtClean="0">
                <a:solidFill>
                  <a:srgbClr val="D32118"/>
                </a:solidFill>
              </a:rPr>
              <a:t>Programmbuch EOE Operations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rgbClr val="D32118"/>
                </a:solidFill>
              </a:rPr>
              <a:t>Seite </a:t>
            </a:r>
            <a:fld id="{8E851B1E-E456-48D6-B311-E357F2CC301D}" type="slidenum">
              <a:rPr lang="de-DE">
                <a:solidFill>
                  <a:srgbClr val="D32118"/>
                </a:solidFill>
              </a:rPr>
              <a:pPr>
                <a:defRPr/>
              </a:pPr>
              <a:t>‹Nr.›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65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11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image" Target="../media/image4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2.xml"/><Relationship Id="rId13" Type="http://schemas.openxmlformats.org/officeDocument/2006/relationships/slideLayout" Target="../slideLayouts/slideLayout137.xml"/><Relationship Id="rId3" Type="http://schemas.openxmlformats.org/officeDocument/2006/relationships/slideLayout" Target="../slideLayouts/slideLayout127.xml"/><Relationship Id="rId7" Type="http://schemas.openxmlformats.org/officeDocument/2006/relationships/slideLayout" Target="../slideLayouts/slideLayout131.xml"/><Relationship Id="rId12" Type="http://schemas.openxmlformats.org/officeDocument/2006/relationships/slideLayout" Target="../slideLayouts/slideLayout136.xml"/><Relationship Id="rId2" Type="http://schemas.openxmlformats.org/officeDocument/2006/relationships/slideLayout" Target="../slideLayouts/slideLayout126.xm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5.xml"/><Relationship Id="rId13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44.xml"/><Relationship Id="rId12" Type="http://schemas.openxmlformats.org/officeDocument/2006/relationships/slideLayout" Target="../slideLayouts/slideLayout149.xml"/><Relationship Id="rId2" Type="http://schemas.openxmlformats.org/officeDocument/2006/relationships/slideLayout" Target="../slideLayouts/slideLayout139.xml"/><Relationship Id="rId1" Type="http://schemas.openxmlformats.org/officeDocument/2006/relationships/slideLayout" Target="../slideLayouts/slideLayout138.xml"/><Relationship Id="rId6" Type="http://schemas.openxmlformats.org/officeDocument/2006/relationships/slideLayout" Target="../slideLayouts/slideLayout143.xml"/><Relationship Id="rId11" Type="http://schemas.openxmlformats.org/officeDocument/2006/relationships/slideLayout" Target="../slideLayouts/slideLayout148.xml"/><Relationship Id="rId5" Type="http://schemas.openxmlformats.org/officeDocument/2006/relationships/slideLayout" Target="../slideLayouts/slideLayout1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47.xml"/><Relationship Id="rId4" Type="http://schemas.openxmlformats.org/officeDocument/2006/relationships/slideLayout" Target="../slideLayouts/slideLayout141.xml"/><Relationship Id="rId9" Type="http://schemas.openxmlformats.org/officeDocument/2006/relationships/slideLayout" Target="../slideLayouts/slideLayout146.xml"/><Relationship Id="rId1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8.xml"/><Relationship Id="rId13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153.xml"/><Relationship Id="rId7" Type="http://schemas.openxmlformats.org/officeDocument/2006/relationships/slideLayout" Target="../slideLayouts/slideLayout157.xml"/><Relationship Id="rId12" Type="http://schemas.openxmlformats.org/officeDocument/2006/relationships/slideLayout" Target="../slideLayouts/slideLayout16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2.xml"/><Relationship Id="rId16" Type="http://schemas.openxmlformats.org/officeDocument/2006/relationships/theme" Target="../theme/theme15.xml"/><Relationship Id="rId1" Type="http://schemas.openxmlformats.org/officeDocument/2006/relationships/slideLayout" Target="../slideLayouts/slideLayout151.xml"/><Relationship Id="rId6" Type="http://schemas.openxmlformats.org/officeDocument/2006/relationships/slideLayout" Target="../slideLayouts/slideLayout156.xml"/><Relationship Id="rId11" Type="http://schemas.openxmlformats.org/officeDocument/2006/relationships/slideLayout" Target="../slideLayouts/slideLayout161.xml"/><Relationship Id="rId5" Type="http://schemas.openxmlformats.org/officeDocument/2006/relationships/slideLayout" Target="../slideLayouts/slideLayout155.xml"/><Relationship Id="rId15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4.xml"/><Relationship Id="rId9" Type="http://schemas.openxmlformats.org/officeDocument/2006/relationships/slideLayout" Target="../slideLayouts/slideLayout159.xml"/><Relationship Id="rId14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slideLayout" Target="../slideLayouts/slideLayout178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slideLayout" Target="../slideLayouts/slideLayout177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Relationship Id="rId1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81.xml"/><Relationship Id="rId7" Type="http://schemas.openxmlformats.org/officeDocument/2006/relationships/slideLayout" Target="../slideLayouts/slideLayout185.xml"/><Relationship Id="rId2" Type="http://schemas.openxmlformats.org/officeDocument/2006/relationships/slideLayout" Target="../slideLayouts/slideLayout180.xml"/><Relationship Id="rId1" Type="http://schemas.openxmlformats.org/officeDocument/2006/relationships/slideLayout" Target="../slideLayouts/slideLayout179.xml"/><Relationship Id="rId6" Type="http://schemas.openxmlformats.org/officeDocument/2006/relationships/slideLayout" Target="../slideLayouts/slideLayout184.xml"/><Relationship Id="rId5" Type="http://schemas.openxmlformats.org/officeDocument/2006/relationships/slideLayout" Target="../slideLayouts/slideLayout183.xml"/><Relationship Id="rId4" Type="http://schemas.openxmlformats.org/officeDocument/2006/relationships/slideLayout" Target="../slideLayouts/slideLayout182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87.xml"/><Relationship Id="rId1" Type="http://schemas.openxmlformats.org/officeDocument/2006/relationships/slideLayout" Target="../slideLayouts/slideLayout186.xml"/><Relationship Id="rId5" Type="http://schemas.openxmlformats.org/officeDocument/2006/relationships/theme" Target="../theme/theme18.xml"/><Relationship Id="rId4" Type="http://schemas.openxmlformats.org/officeDocument/2006/relationships/slideLayout" Target="../slideLayouts/slideLayout18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9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2" y="1367024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37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914" r:id="rId15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750" y="1366959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3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</a:defRPr>
            </a:lvl1pPr>
          </a:lstStyle>
          <a:p>
            <a:pPr algn="l" eaLnBrk="1" hangingPunct="1"/>
            <a:r>
              <a:rPr lang="de-DE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de-DE" b="0" dirty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b="0">
                <a:solidFill>
                  <a:srgbClr val="D32118"/>
                </a:solidFill>
              </a:rPr>
              <a:pPr eaLnBrk="1" hangingPunct="1"/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272480" y="206086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9pPr>
    </p:titleStyle>
    <p:bodyStyle>
      <a:lvl1pPr marL="241300" indent="-241300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925513" indent="-233363" algn="l" defTabSz="642938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3pPr>
      <a:lvl4pPr marL="1289050" indent="-238125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41475" indent="-2270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27908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6pPr>
      <a:lvl7pPr marL="32480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7pPr>
      <a:lvl8pPr marL="37052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8pPr>
      <a:lvl9pPr marL="41624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750" y="1366951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3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</a:defRPr>
            </a:lvl1pPr>
          </a:lstStyle>
          <a:p>
            <a:pPr algn="l" eaLnBrk="1" hangingPunct="1"/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de-DE" b="0" dirty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b="0">
                <a:solidFill>
                  <a:srgbClr val="D32118"/>
                </a:solidFill>
              </a:rPr>
              <a:pPr eaLnBrk="1" hangingPunct="1"/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272480" y="206086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82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9pPr>
    </p:titleStyle>
    <p:bodyStyle>
      <a:lvl1pPr marL="241300" indent="-241300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925513" indent="-233363" algn="l" defTabSz="642938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3pPr>
      <a:lvl4pPr marL="1289050" indent="-238125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41475" indent="-2270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27908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6pPr>
      <a:lvl7pPr marL="32480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7pPr>
      <a:lvl8pPr marL="37052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8pPr>
      <a:lvl9pPr marL="41624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650038"/>
            <a:ext cx="99060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/>
          <a:lstStyle/>
          <a:p>
            <a:pPr algn="l" eaLnBrk="1" hangingPunct="1"/>
            <a:endParaRPr lang="de-DE" sz="1800" b="0" dirty="0">
              <a:solidFill>
                <a:srgbClr val="000000"/>
              </a:solidFill>
              <a:latin typeface="Century Gothic" pitchFamily="34" charset="0"/>
              <a:ea typeface="+mn-ea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41242" y="1341442"/>
            <a:ext cx="876749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cxnSp>
        <p:nvCxnSpPr>
          <p:cNvPr id="2052" name="Gerade Verbindung 14"/>
          <p:cNvCxnSpPr>
            <a:cxnSpLocks noChangeShapeType="1"/>
          </p:cNvCxnSpPr>
          <p:nvPr/>
        </p:nvCxnSpPr>
        <p:spPr bwMode="auto">
          <a:xfrm rot="10800000">
            <a:off x="-5160" y="6627925"/>
            <a:ext cx="9942116" cy="1587"/>
          </a:xfrm>
          <a:prstGeom prst="line">
            <a:avLst/>
          </a:prstGeom>
          <a:noFill/>
          <a:ln w="12700" algn="ctr">
            <a:solidFill>
              <a:srgbClr val="C600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4573" y="260350"/>
            <a:ext cx="682757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</a:t>
            </a:r>
          </a:p>
        </p:txBody>
      </p:sp>
      <p:sp>
        <p:nvSpPr>
          <p:cNvPr id="136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1233" y="6597650"/>
            <a:ext cx="5702829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rgbClr val="C60028"/>
                </a:solidFill>
              </a:defRPr>
            </a:lvl1pPr>
          </a:lstStyle>
          <a:p>
            <a:pPr eaLnBrk="1" hangingPunct="1">
              <a:defRPr/>
            </a:pPr>
            <a:r>
              <a:rPr lang="de-CH" noProof="0" dirty="0" smtClean="0">
                <a:latin typeface="Century Gothic" pitchFamily="34" charset="0"/>
                <a:ea typeface="+mn-ea"/>
                <a:cs typeface="Arial" charset="0"/>
              </a:rPr>
              <a:t>Programmbuch</a:t>
            </a:r>
            <a:r>
              <a:rPr lang="en-GB" dirty="0" smtClean="0">
                <a:latin typeface="Century Gothic" pitchFamily="34" charset="0"/>
                <a:ea typeface="+mn-ea"/>
                <a:cs typeface="Arial" charset="0"/>
              </a:rPr>
              <a:t> EOE Operations</a:t>
            </a:r>
            <a:endParaRPr lang="de-CH" dirty="0">
              <a:latin typeface="Century Gothic" pitchFamily="34" charset="0"/>
              <a:ea typeface="+mn-ea"/>
              <a:cs typeface="Arial" charset="0"/>
            </a:endParaRP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39819" y="6589827"/>
            <a:ext cx="23114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solidFill>
                  <a:srgbClr val="C60028"/>
                </a:solidFill>
              </a:defRPr>
            </a:lvl1pPr>
          </a:lstStyle>
          <a:p>
            <a:pPr>
              <a:defRPr/>
            </a:pPr>
            <a:r>
              <a:rPr lang="de-CH" dirty="0">
                <a:latin typeface="Century Gothic" pitchFamily="34" charset="0"/>
                <a:ea typeface="+mn-ea"/>
                <a:cs typeface="Arial" charset="0"/>
              </a:rPr>
              <a:t>Page </a:t>
            </a:r>
            <a:fld id="{C119EECF-E2E2-49E5-ACD7-87675E091351}" type="slidenum">
              <a:rPr lang="de-CH">
                <a:latin typeface="Century Gothic" pitchFamily="34" charset="0"/>
                <a:ea typeface="+mn-ea"/>
                <a:cs typeface="Arial" charset="0"/>
              </a:rPr>
              <a:pPr>
                <a:defRPr/>
              </a:pPr>
              <a:t>‹Nr.›</a:t>
            </a:fld>
            <a:endParaRPr lang="de-CH" dirty="0">
              <a:latin typeface="Century Gothic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01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5pPr>
      <a:lvl6pPr marL="45703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6pPr>
      <a:lvl7pPr marL="91407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7pPr>
      <a:lvl8pPr marL="137110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8pPr>
      <a:lvl9pPr marL="1828141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9pPr>
    </p:titleStyle>
    <p:bodyStyle>
      <a:lvl1pPr marL="361821" indent="-361821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12483" indent="-285646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-"/>
        <a:defRPr sz="2000">
          <a:solidFill>
            <a:schemeClr val="tx1"/>
          </a:solidFill>
          <a:latin typeface="+mn-lt"/>
          <a:ea typeface="Geneva"/>
          <a:cs typeface="Geneva"/>
        </a:defRPr>
      </a:lvl2pPr>
      <a:lvl3pPr marL="1320326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•"/>
        <a:defRPr sz="1600">
          <a:solidFill>
            <a:schemeClr val="tx1"/>
          </a:solidFill>
          <a:latin typeface="+mn-lt"/>
          <a:ea typeface="Geneva"/>
          <a:cs typeface="Geneva"/>
        </a:defRPr>
      </a:lvl3pPr>
      <a:lvl4pPr marL="1728165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  <a:ea typeface="Geneva"/>
          <a:cs typeface="Geneva"/>
        </a:defRPr>
      </a:lvl4pPr>
      <a:lvl5pPr marL="213600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5pPr>
      <a:lvl6pPr marL="2593042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6pPr>
      <a:lvl7pPr marL="305007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7pPr>
      <a:lvl8pPr marL="3507112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8pPr>
      <a:lvl9pPr marL="396414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9pPr>
    </p:bodyStyle>
    <p:otherStyle>
      <a:defPPr>
        <a:defRPr lang="de-DE"/>
      </a:defPPr>
      <a:lvl1pPr marL="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750" y="1366946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79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CH" b="0" dirty="0" smtClean="0">
                <a:solidFill>
                  <a:srgbClr val="D32118"/>
                </a:solidFill>
                <a:ea typeface="+mn-ea"/>
                <a:cs typeface="+mn-cs"/>
              </a:rPr>
              <a:t>Programmbuch EOE Operations</a:t>
            </a:r>
            <a:endParaRPr lang="de-DE" b="0" dirty="0">
              <a:solidFill>
                <a:srgbClr val="D32118"/>
              </a:solidFill>
              <a:ea typeface="+mn-ea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  <a:ea typeface="+mn-ea"/>
                <a:cs typeface="+mn-cs"/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  <a:ea typeface="+mn-ea"/>
                <a:cs typeface="+mn-cs"/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  <a:ea typeface="+mn-ea"/>
              <a:cs typeface="+mn-cs"/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2" y="1367014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DE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38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2" y="1366996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DE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379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2" y="1366978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DE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76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  <p:sldLayoutId id="2147483913" r:id="rId13"/>
  </p:sldLayoutIdLst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737" y="1366857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3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</a:defRPr>
            </a:lvl1pPr>
          </a:lstStyle>
          <a:p>
            <a:pPr algn="l" eaLnBrk="1" hangingPunct="1"/>
            <a:r>
              <a:rPr lang="en-US" b="0" smtClean="0">
                <a:solidFill>
                  <a:srgbClr val="D32118"/>
                </a:solidFill>
              </a:rPr>
              <a:t>Excellence Programme / Ausrichtung, Meeting 10.3.2015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de-DE" b="0" dirty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b="0">
                <a:solidFill>
                  <a:srgbClr val="D32118"/>
                </a:solidFill>
              </a:rPr>
              <a:pPr eaLnBrk="1" hangingPunct="1"/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272480" y="2060848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0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</p:sldLayoutIdLst>
  <p:hf sldNum="0"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9pPr>
    </p:titleStyle>
    <p:bodyStyle>
      <a:lvl1pPr marL="241300" indent="-241300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925513" indent="-233363" algn="l" defTabSz="642938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3pPr>
      <a:lvl4pPr marL="1289050" indent="-238125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41475" indent="-2270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27908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6pPr>
      <a:lvl7pPr marL="32480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7pPr>
      <a:lvl8pPr marL="37052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8pPr>
      <a:lvl9pPr marL="41624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793" y="1366989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3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</a:defRPr>
            </a:lvl1pPr>
          </a:lstStyle>
          <a:p>
            <a:pPr algn="l" eaLnBrk="1" hangingPunct="1"/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de-DE" b="0" dirty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b="0">
                <a:solidFill>
                  <a:srgbClr val="D32118"/>
                </a:solidFill>
              </a:rPr>
              <a:pPr eaLnBrk="1" hangingPunct="1"/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272480" y="206089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9pPr>
    </p:titleStyle>
    <p:bodyStyle>
      <a:lvl1pPr marL="241300" indent="-241300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925513" indent="-233363" algn="l" defTabSz="642938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3pPr>
      <a:lvl4pPr marL="1289050" indent="-238125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41475" indent="-2270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27908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6pPr>
      <a:lvl7pPr marL="32480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7pPr>
      <a:lvl8pPr marL="37052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8pPr>
      <a:lvl9pPr marL="41624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2" y="1367020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941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650038"/>
            <a:ext cx="99060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/>
          <a:lstStyle/>
          <a:p>
            <a:pPr algn="l" eaLnBrk="1" hangingPunct="1"/>
            <a:endParaRPr lang="de-DE" sz="1800" b="0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41242" y="1341442"/>
            <a:ext cx="876749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cxnSp>
        <p:nvCxnSpPr>
          <p:cNvPr id="2052" name="Gerade Verbindung 14"/>
          <p:cNvCxnSpPr>
            <a:cxnSpLocks noChangeShapeType="1"/>
          </p:cNvCxnSpPr>
          <p:nvPr/>
        </p:nvCxnSpPr>
        <p:spPr bwMode="auto">
          <a:xfrm rot="10800000">
            <a:off x="-5160" y="6627985"/>
            <a:ext cx="9942116" cy="1587"/>
          </a:xfrm>
          <a:prstGeom prst="line">
            <a:avLst/>
          </a:prstGeom>
          <a:noFill/>
          <a:ln w="12700" algn="ctr">
            <a:solidFill>
              <a:srgbClr val="C600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4586" y="260350"/>
            <a:ext cx="682757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</a:t>
            </a:r>
          </a:p>
        </p:txBody>
      </p:sp>
      <p:sp>
        <p:nvSpPr>
          <p:cNvPr id="136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1233" y="6597650"/>
            <a:ext cx="5702829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rgbClr val="C60028"/>
                </a:solidFill>
              </a:defRPr>
            </a:lvl1pPr>
          </a:lstStyle>
          <a:p>
            <a:pPr eaLnBrk="1" hangingPunct="1">
              <a:defRPr/>
            </a:pPr>
            <a:r>
              <a:rPr lang="de-CH" noProof="0" dirty="0" smtClean="0">
                <a:latin typeface="Century Gothic" pitchFamily="34" charset="0"/>
                <a:cs typeface="Arial" charset="0"/>
              </a:rPr>
              <a:t>Programmbuch</a:t>
            </a:r>
            <a:r>
              <a:rPr lang="en-GB" dirty="0" smtClean="0">
                <a:latin typeface="Century Gothic" pitchFamily="34" charset="0"/>
                <a:cs typeface="Arial" charset="0"/>
              </a:rPr>
              <a:t> EOE Operations</a:t>
            </a:r>
            <a:endParaRPr lang="de-CH" dirty="0">
              <a:latin typeface="Century Gothic" pitchFamily="34" charset="0"/>
              <a:cs typeface="Arial" charset="0"/>
            </a:endParaRP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39819" y="6589887"/>
            <a:ext cx="23114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solidFill>
                  <a:srgbClr val="C60028"/>
                </a:solidFill>
              </a:defRPr>
            </a:lvl1pPr>
          </a:lstStyle>
          <a:p>
            <a:pPr>
              <a:defRPr/>
            </a:pPr>
            <a:r>
              <a:rPr lang="de-CH" dirty="0">
                <a:latin typeface="Century Gothic" pitchFamily="34" charset="0"/>
                <a:cs typeface="Arial" charset="0"/>
              </a:rPr>
              <a:t>Page </a:t>
            </a:r>
            <a:fld id="{C119EECF-E2E2-49E5-ACD7-87675E091351}" type="slidenum">
              <a:rPr lang="de-CH">
                <a:latin typeface="Century Gothic" pitchFamily="34" charset="0"/>
                <a:cs typeface="Arial" charset="0"/>
              </a:rPr>
              <a:pPr>
                <a:defRPr/>
              </a:pPr>
              <a:t>‹Nr.›</a:t>
            </a:fld>
            <a:endParaRPr lang="de-CH" dirty="0"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6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5pPr>
      <a:lvl6pPr marL="45703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6pPr>
      <a:lvl7pPr marL="91407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7pPr>
      <a:lvl8pPr marL="137110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8pPr>
      <a:lvl9pPr marL="1828141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9pPr>
    </p:titleStyle>
    <p:bodyStyle>
      <a:lvl1pPr marL="361821" indent="-361821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12483" indent="-285646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-"/>
        <a:defRPr sz="2000">
          <a:solidFill>
            <a:schemeClr val="tx1"/>
          </a:solidFill>
          <a:latin typeface="+mn-lt"/>
          <a:ea typeface="Geneva"/>
          <a:cs typeface="Geneva"/>
        </a:defRPr>
      </a:lvl2pPr>
      <a:lvl3pPr marL="1320326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•"/>
        <a:defRPr sz="1600">
          <a:solidFill>
            <a:schemeClr val="tx1"/>
          </a:solidFill>
          <a:latin typeface="+mn-lt"/>
          <a:ea typeface="Geneva"/>
          <a:cs typeface="Geneva"/>
        </a:defRPr>
      </a:lvl3pPr>
      <a:lvl4pPr marL="1728165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  <a:ea typeface="Geneva"/>
          <a:cs typeface="Geneva"/>
        </a:defRPr>
      </a:lvl4pPr>
      <a:lvl5pPr marL="213600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5pPr>
      <a:lvl6pPr marL="2593042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6pPr>
      <a:lvl7pPr marL="305007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7pPr>
      <a:lvl8pPr marL="3507112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8pPr>
      <a:lvl9pPr marL="396414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9pPr>
    </p:bodyStyle>
    <p:otherStyle>
      <a:defPPr>
        <a:defRPr lang="de-DE"/>
      </a:defPPr>
      <a:lvl1pPr marL="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0" y="1367003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3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</a:defRPr>
            </a:lvl1pPr>
          </a:lstStyle>
          <a:p>
            <a:pPr algn="l" eaLnBrk="1" hangingPunct="1"/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de-DE" b="0" dirty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b="0">
                <a:solidFill>
                  <a:srgbClr val="D32118"/>
                </a:solidFill>
              </a:rPr>
              <a:pPr eaLnBrk="1" hangingPunct="1"/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272480" y="206089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928" r:id="rId5"/>
    <p:sldLayoutId id="214748392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9pPr>
    </p:titleStyle>
    <p:bodyStyle>
      <a:lvl1pPr marL="241300" indent="-241300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925513" indent="-233363" algn="l" defTabSz="642938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3pPr>
      <a:lvl4pPr marL="1289050" indent="-238125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41475" indent="-2270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27908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6pPr>
      <a:lvl7pPr marL="32480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7pPr>
      <a:lvl8pPr marL="37052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8pPr>
      <a:lvl9pPr marL="41624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0" y="1367005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3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</a:defRPr>
            </a:lvl1pPr>
          </a:lstStyle>
          <a:p>
            <a:pPr algn="l" eaLnBrk="1" hangingPunct="1"/>
            <a:r>
              <a:rPr lang="de-DE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</a:defRPr>
            </a:lvl1pPr>
          </a:lstStyle>
          <a:p>
            <a:pPr eaLnBrk="1" hangingPunct="1"/>
            <a:r>
              <a:rPr lang="de-DE" b="0" dirty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b="0">
                <a:solidFill>
                  <a:srgbClr val="D32118"/>
                </a:solidFill>
              </a:rPr>
              <a:pPr eaLnBrk="1" hangingPunct="1"/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272480" y="206089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-128" charset="0"/>
          <a:ea typeface="Geneva" pitchFamily="-96" charset="-128"/>
          <a:cs typeface="Geneva" pitchFamily="-96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-128" charset="0"/>
        </a:defRPr>
      </a:lvl9pPr>
    </p:titleStyle>
    <p:bodyStyle>
      <a:lvl1pPr marL="241300" indent="-241300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925513" indent="-233363" algn="l" defTabSz="642938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3pPr>
      <a:lvl4pPr marL="1289050" indent="-238125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641475" indent="-227013" algn="l" defTabSz="64293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27908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6pPr>
      <a:lvl7pPr marL="32480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7pPr>
      <a:lvl8pPr marL="37052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8pPr>
      <a:lvl9pPr marL="4162425" indent="-322263" algn="l" rtl="0" fontAlgn="base">
        <a:lnSpc>
          <a:spcPct val="95000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-128" charset="0"/>
        <a:buChar char="–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650038"/>
            <a:ext cx="99060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5" rIns="91407" bIns="45705"/>
          <a:lstStyle/>
          <a:p>
            <a:pPr algn="l" eaLnBrk="1" hangingPunct="1"/>
            <a:endParaRPr lang="de-DE" sz="1800" b="0" dirty="0">
              <a:solidFill>
                <a:srgbClr val="000000"/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41242" y="1341442"/>
            <a:ext cx="876749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cxnSp>
        <p:nvCxnSpPr>
          <p:cNvPr id="2052" name="Gerade Verbindung 14"/>
          <p:cNvCxnSpPr>
            <a:cxnSpLocks noChangeShapeType="1"/>
          </p:cNvCxnSpPr>
          <p:nvPr/>
        </p:nvCxnSpPr>
        <p:spPr bwMode="auto">
          <a:xfrm rot="10800000">
            <a:off x="-5160" y="6627969"/>
            <a:ext cx="9942116" cy="1587"/>
          </a:xfrm>
          <a:prstGeom prst="line">
            <a:avLst/>
          </a:prstGeom>
          <a:noFill/>
          <a:ln w="12700" algn="ctr">
            <a:solidFill>
              <a:srgbClr val="C600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4586" y="260350"/>
            <a:ext cx="6827573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</a:t>
            </a:r>
          </a:p>
        </p:txBody>
      </p:sp>
      <p:sp>
        <p:nvSpPr>
          <p:cNvPr id="136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1233" y="6597650"/>
            <a:ext cx="5702829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rgbClr val="C60028"/>
                </a:solidFill>
              </a:defRPr>
            </a:lvl1pPr>
          </a:lstStyle>
          <a:p>
            <a:pPr eaLnBrk="1" hangingPunct="1">
              <a:defRPr/>
            </a:pPr>
            <a:r>
              <a:rPr lang="de-CH" noProof="0" dirty="0" smtClean="0">
                <a:latin typeface="Century Gothic" pitchFamily="34" charset="0"/>
                <a:cs typeface="Arial" charset="0"/>
              </a:rPr>
              <a:t>Programmbuch</a:t>
            </a:r>
            <a:r>
              <a:rPr lang="en-GB" dirty="0" smtClean="0">
                <a:latin typeface="Century Gothic" pitchFamily="34" charset="0"/>
                <a:cs typeface="Arial" charset="0"/>
              </a:rPr>
              <a:t> EOE Operations</a:t>
            </a:r>
            <a:endParaRPr lang="de-CH" dirty="0">
              <a:latin typeface="Century Gothic" pitchFamily="34" charset="0"/>
              <a:cs typeface="Arial" charset="0"/>
            </a:endParaRP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39819" y="6589871"/>
            <a:ext cx="23114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07" tIns="45705" rIns="91407" bIns="4570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="0">
                <a:solidFill>
                  <a:srgbClr val="C60028"/>
                </a:solidFill>
              </a:defRPr>
            </a:lvl1pPr>
          </a:lstStyle>
          <a:p>
            <a:pPr>
              <a:defRPr/>
            </a:pPr>
            <a:r>
              <a:rPr lang="de-CH" dirty="0">
                <a:latin typeface="Century Gothic" pitchFamily="34" charset="0"/>
                <a:cs typeface="Arial" charset="0"/>
              </a:rPr>
              <a:t>Page </a:t>
            </a:r>
            <a:fld id="{C119EECF-E2E2-49E5-ACD7-87675E091351}" type="slidenum">
              <a:rPr lang="de-CH">
                <a:latin typeface="Century Gothic" pitchFamily="34" charset="0"/>
                <a:cs typeface="Arial" charset="0"/>
              </a:rPr>
              <a:pPr>
                <a:defRPr/>
              </a:pPr>
              <a:t>‹Nr.›</a:t>
            </a:fld>
            <a:endParaRPr lang="de-CH" dirty="0">
              <a:latin typeface="Century Gothic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88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5pPr>
      <a:lvl6pPr marL="45703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6pPr>
      <a:lvl7pPr marL="91407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7pPr>
      <a:lvl8pPr marL="1371105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8pPr>
      <a:lvl9pPr marL="1828141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</a:defRPr>
      </a:lvl9pPr>
    </p:titleStyle>
    <p:bodyStyle>
      <a:lvl1pPr marL="361821" indent="-361821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12483" indent="-285646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-"/>
        <a:defRPr sz="2000">
          <a:solidFill>
            <a:schemeClr val="tx1"/>
          </a:solidFill>
          <a:latin typeface="+mn-lt"/>
          <a:ea typeface="Geneva"/>
          <a:cs typeface="Geneva"/>
        </a:defRPr>
      </a:lvl2pPr>
      <a:lvl3pPr marL="1320326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•"/>
        <a:defRPr sz="1600">
          <a:solidFill>
            <a:schemeClr val="tx1"/>
          </a:solidFill>
          <a:latin typeface="+mn-lt"/>
          <a:ea typeface="Geneva"/>
          <a:cs typeface="Geneva"/>
        </a:defRPr>
      </a:lvl3pPr>
      <a:lvl4pPr marL="1728165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  <a:ea typeface="Geneva"/>
          <a:cs typeface="Geneva"/>
        </a:defRPr>
      </a:lvl4pPr>
      <a:lvl5pPr marL="213600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5pPr>
      <a:lvl6pPr marL="2593042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6pPr>
      <a:lvl7pPr marL="305007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7pPr>
      <a:lvl8pPr marL="3507112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8pPr>
      <a:lvl9pPr marL="3964147" indent="-228518" algn="l" rtl="0" eaLnBrk="1" fontAlgn="base" hangingPunct="1">
        <a:spcBef>
          <a:spcPct val="20000"/>
        </a:spcBef>
        <a:spcAft>
          <a:spcPct val="0"/>
        </a:spcAft>
        <a:buClr>
          <a:srgbClr val="C60028"/>
        </a:buClr>
        <a:buChar char="o"/>
        <a:defRPr sz="1600">
          <a:solidFill>
            <a:schemeClr val="tx1"/>
          </a:solidFill>
          <a:latin typeface="+mn-lt"/>
          <a:ea typeface="Geneva"/>
          <a:cs typeface="Geneva"/>
        </a:defRPr>
      </a:lvl9pPr>
    </p:bodyStyle>
    <p:otherStyle>
      <a:defPPr>
        <a:defRPr lang="de-DE"/>
      </a:defPPr>
      <a:lvl1pPr marL="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0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5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1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76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48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83" algn="l" defTabSz="9140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0" y="1366994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968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0" y="1366986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74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_backgrund_smal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1800" y="1366976"/>
            <a:ext cx="9317831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727" y="1870080"/>
            <a:ext cx="9357387" cy="460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36" y="6621463"/>
            <a:ext cx="724720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algn="l" eaLnBrk="1" hangingPunct="1">
              <a:defRPr/>
            </a:pPr>
            <a:r>
              <a:rPr lang="de-CH" b="0" dirty="0" smtClean="0">
                <a:solidFill>
                  <a:srgbClr val="D32118"/>
                </a:solidFill>
              </a:rPr>
              <a:t>Programmbuch EOE Operations</a:t>
            </a:r>
            <a:endParaRPr lang="de-DE" b="0" dirty="0">
              <a:solidFill>
                <a:srgbClr val="D32118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01479" y="6621463"/>
            <a:ext cx="2037954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642938">
              <a:defRPr sz="1000">
                <a:solidFill>
                  <a:schemeClr val="accent1"/>
                </a:solidFill>
                <a:latin typeface="Arial" pitchFamily="34" charset="0"/>
              </a:defRPr>
            </a:lvl1pPr>
          </a:lstStyle>
          <a:p>
            <a:pPr eaLnBrk="1" hangingPunct="1">
              <a:defRPr/>
            </a:pPr>
            <a:r>
              <a:rPr lang="de-DE" b="0" dirty="0">
                <a:solidFill>
                  <a:srgbClr val="D32118"/>
                </a:solidFill>
              </a:rPr>
              <a:t>Seite </a:t>
            </a:r>
            <a:fld id="{D4D2DB43-76A4-468D-8AD2-15ABCF4BAD8C}" type="slidenum">
              <a:rPr lang="de-DE" b="0">
                <a:solidFill>
                  <a:srgbClr val="D32118"/>
                </a:solidFill>
              </a:rPr>
              <a:pPr eaLnBrk="1" hangingPunct="1">
                <a:defRPr/>
              </a:pPr>
              <a:t>‹Nr.›</a:t>
            </a:fld>
            <a:endParaRPr lang="de-DE" b="0" dirty="0">
              <a:solidFill>
                <a:srgbClr val="D32118"/>
              </a:solidFill>
            </a:endParaRPr>
          </a:p>
        </p:txBody>
      </p:sp>
      <p:cxnSp>
        <p:nvCxnSpPr>
          <p:cNvPr id="1031" name="Gerade Verbindung 6"/>
          <p:cNvCxnSpPr>
            <a:cxnSpLocks noChangeShapeType="1"/>
          </p:cNvCxnSpPr>
          <p:nvPr/>
        </p:nvCxnSpPr>
        <p:spPr bwMode="auto">
          <a:xfrm rot="10800000">
            <a:off x="414477" y="9340851"/>
            <a:ext cx="13263033" cy="15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71728" y="6564313"/>
            <a:ext cx="935566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endParaRPr lang="de-CH" sz="2600" b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49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2pPr>
      <a:lvl3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3pPr>
      <a:lvl4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4pPr>
      <a:lvl5pPr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5pPr>
      <a:lvl6pPr marL="4572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6pPr>
      <a:lvl7pPr marL="9144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7pPr>
      <a:lvl8pPr marL="13716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8pPr>
      <a:lvl9pPr marL="1828800" algn="l" defTabSz="6429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b="1">
          <a:solidFill>
            <a:schemeClr val="accent1"/>
          </a:solidFill>
          <a:latin typeface="Arial" pitchFamily="34" charset="0"/>
        </a:defRPr>
      </a:lvl9pPr>
    </p:titleStyle>
    <p:bodyStyle>
      <a:lvl1pPr marL="241300" indent="-241300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11188" indent="-2905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925513" indent="-23336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3pPr>
      <a:lvl4pPr marL="1289050" indent="-238125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16414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5pPr>
      <a:lvl6pPr marL="20986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6pPr>
      <a:lvl7pPr marL="25558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7pPr>
      <a:lvl8pPr marL="30130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8pPr>
      <a:lvl9pPr marL="3470275" indent="-227013" algn="l" defTabSz="642938" rtl="0" eaLnBrk="0" fontAlgn="base" hangingPunct="0">
        <a:lnSpc>
          <a:spcPts val="2025"/>
        </a:lnSpc>
        <a:spcBef>
          <a:spcPct val="0"/>
        </a:spcBef>
        <a:spcAft>
          <a:spcPct val="0"/>
        </a:spcAft>
        <a:buClr>
          <a:schemeClr val="tx1"/>
        </a:buClr>
        <a:buSzPct val="12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2000" dirty="0" smtClean="0"/>
              <a:t>Sensibilisierung beim Händewaschen</a:t>
            </a:r>
            <a:endParaRPr lang="de-CH" sz="2000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3924168" y="4381500"/>
            <a:ext cx="5695950" cy="1149350"/>
          </a:xfrm>
        </p:spPr>
        <p:txBody>
          <a:bodyPr>
            <a:normAutofit fontScale="92500" lnSpcReduction="10000"/>
          </a:bodyPr>
          <a:lstStyle/>
          <a:p>
            <a:r>
              <a:rPr lang="de-CH" sz="1600" b="1" dirty="0" smtClean="0"/>
              <a:t>Präsentation Projekt Nachhaltigkeit </a:t>
            </a:r>
          </a:p>
          <a:p>
            <a:r>
              <a:rPr lang="de-CH" sz="1600" dirty="0" smtClean="0"/>
              <a:t>Tim Stadelmann</a:t>
            </a:r>
          </a:p>
          <a:p>
            <a:r>
              <a:rPr lang="de-CH" sz="1600" dirty="0" smtClean="0"/>
              <a:t>Matthias Roth</a:t>
            </a:r>
            <a:endParaRPr lang="de-CH" sz="1600" dirty="0"/>
          </a:p>
          <a:p>
            <a:r>
              <a:rPr lang="de-CH" sz="1600" dirty="0" smtClean="0"/>
              <a:t>Sonja Helfer</a:t>
            </a:r>
          </a:p>
          <a:p>
            <a:r>
              <a:rPr lang="de-CH" sz="1600" dirty="0" smtClean="0"/>
              <a:t>Marcel </a:t>
            </a:r>
            <a:r>
              <a:rPr lang="de-CH" sz="1600" dirty="0" err="1" smtClean="0"/>
              <a:t>Zihlmann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30752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144" y="1482912"/>
            <a:ext cx="9317100" cy="3708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dirty="0" err="1" smtClean="0">
                <a:solidFill>
                  <a:srgbClr val="D32118"/>
                </a:solidFill>
                <a:latin typeface="Arial"/>
              </a:rPr>
              <a:t>Projektidee</a:t>
            </a:r>
            <a:r>
              <a:rPr lang="en-US" dirty="0" smtClean="0">
                <a:solidFill>
                  <a:srgbClr val="D32118"/>
                </a:solidFill>
                <a:latin typeface="Arial"/>
              </a:rPr>
              <a:t> &amp; </a:t>
            </a:r>
            <a:r>
              <a:rPr lang="en-US" dirty="0" err="1" smtClean="0">
                <a:solidFill>
                  <a:srgbClr val="D32118"/>
                </a:solidFill>
                <a:latin typeface="Arial"/>
              </a:rPr>
              <a:t>Inhalt</a:t>
            </a:r>
            <a:endParaRPr lang="en-US" dirty="0">
              <a:solidFill>
                <a:srgbClr val="D32118"/>
              </a:solidFill>
              <a:latin typeface="Arial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08635" y="1987516"/>
            <a:ext cx="6631216" cy="460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b="1" dirty="0" smtClean="0"/>
              <a:t>Inhalt:</a:t>
            </a:r>
          </a:p>
          <a:p>
            <a:r>
              <a:rPr lang="de-CH" dirty="0" smtClean="0"/>
              <a:t>Mitarbeiter auf hohen Papierverbrauch aufmerksam machen</a:t>
            </a:r>
          </a:p>
          <a:p>
            <a:r>
              <a:rPr lang="de-CH" dirty="0" smtClean="0"/>
              <a:t>Video auf </a:t>
            </a:r>
            <a:r>
              <a:rPr lang="de-CH" dirty="0" err="1" smtClean="0"/>
              <a:t>EmmiTV</a:t>
            </a:r>
            <a:endParaRPr lang="de-CH" dirty="0" smtClean="0"/>
          </a:p>
          <a:p>
            <a:r>
              <a:rPr lang="de-CH" dirty="0" smtClean="0"/>
              <a:t>Verursachte Kosten aufzeigen</a:t>
            </a:r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b="1" dirty="0" smtClean="0"/>
              <a:t>Ziele:</a:t>
            </a:r>
          </a:p>
          <a:p>
            <a:r>
              <a:rPr lang="de-CH" dirty="0" smtClean="0"/>
              <a:t>Papierverbrauch senken</a:t>
            </a:r>
          </a:p>
          <a:p>
            <a:r>
              <a:rPr lang="de-CH" dirty="0" smtClean="0"/>
              <a:t>Mitarbeiter sensibilisieren</a:t>
            </a:r>
          </a:p>
          <a:p>
            <a:r>
              <a:rPr lang="de-CH" dirty="0" smtClean="0"/>
              <a:t>Kosten sparen</a:t>
            </a:r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l"/>
            <a:r>
              <a:rPr lang="de-DE" dirty="0" smtClean="0">
                <a:solidFill>
                  <a:srgbClr val="D32118"/>
                </a:solidFill>
              </a:rPr>
              <a:t>Präsentation Projekt Nachhaltigkeit</a:t>
            </a:r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2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6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144" y="1482912"/>
            <a:ext cx="9317100" cy="3708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dirty="0" err="1" smtClean="0">
                <a:solidFill>
                  <a:srgbClr val="D32118"/>
                </a:solidFill>
                <a:latin typeface="Arial"/>
              </a:rPr>
              <a:t>Projekt-Nutzen</a:t>
            </a:r>
            <a:endParaRPr lang="en-US" dirty="0">
              <a:solidFill>
                <a:srgbClr val="D32118"/>
              </a:solidFill>
              <a:latin typeface="Arial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08635" y="1987516"/>
            <a:ext cx="6631216" cy="460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CH" b="1" dirty="0" smtClean="0"/>
          </a:p>
          <a:p>
            <a:pPr marL="0" indent="0">
              <a:buNone/>
            </a:pPr>
            <a:endParaRPr lang="de-CH" dirty="0" smtClean="0"/>
          </a:p>
          <a:p>
            <a:r>
              <a:rPr lang="de-CH" dirty="0"/>
              <a:t>Schonender Umgang mit </a:t>
            </a:r>
            <a:r>
              <a:rPr lang="de-CH" dirty="0" smtClean="0"/>
              <a:t>den Ressourcen</a:t>
            </a:r>
          </a:p>
          <a:p>
            <a:r>
              <a:rPr lang="de-CH" dirty="0" smtClean="0"/>
              <a:t>Emmi spart Geld</a:t>
            </a:r>
          </a:p>
          <a:p>
            <a:r>
              <a:rPr lang="de-CH" dirty="0" smtClean="0"/>
              <a:t>Standort Emmen gibt im Jahr ca. 24`790 CHF für Handtücher aus</a:t>
            </a:r>
          </a:p>
          <a:p>
            <a:r>
              <a:rPr lang="de-CH" dirty="0" smtClean="0"/>
              <a:t>1 Tuch weniger benutzen; </a:t>
            </a:r>
            <a:r>
              <a:rPr lang="de-CH" b="1" dirty="0" smtClean="0"/>
              <a:t>ca.</a:t>
            </a:r>
            <a:r>
              <a:rPr lang="de-CH" dirty="0" smtClean="0"/>
              <a:t> </a:t>
            </a:r>
            <a:r>
              <a:rPr lang="de-CH" b="1" dirty="0" smtClean="0"/>
              <a:t>26`796 </a:t>
            </a:r>
            <a:r>
              <a:rPr lang="de-CH" b="1" dirty="0" smtClean="0"/>
              <a:t>CHF im </a:t>
            </a:r>
            <a:r>
              <a:rPr lang="de-CH" b="1" dirty="0" smtClean="0"/>
              <a:t>Jahr einsparen </a:t>
            </a:r>
            <a:r>
              <a:rPr lang="de-CH" dirty="0" smtClean="0"/>
              <a:t>(Emmi </a:t>
            </a:r>
            <a:r>
              <a:rPr lang="de-CH" dirty="0" smtClean="0"/>
              <a:t>Schweiz; </a:t>
            </a:r>
            <a:r>
              <a:rPr lang="de-CH" dirty="0" smtClean="0"/>
              <a:t>gerechnet mit </a:t>
            </a:r>
            <a:r>
              <a:rPr lang="de-CH" dirty="0" smtClean="0"/>
              <a:t>2`900 </a:t>
            </a:r>
            <a:r>
              <a:rPr lang="de-CH" dirty="0" smtClean="0"/>
              <a:t>MA</a:t>
            </a:r>
            <a:r>
              <a:rPr lang="de-CH" dirty="0" smtClean="0"/>
              <a:t>,            </a:t>
            </a:r>
            <a:r>
              <a:rPr lang="de-CH" dirty="0" smtClean="0"/>
              <a:t>3 x waschen</a:t>
            </a:r>
            <a:r>
              <a:rPr lang="de-CH" dirty="0" smtClean="0"/>
              <a:t>, 220 </a:t>
            </a:r>
            <a:r>
              <a:rPr lang="de-CH" dirty="0" smtClean="0"/>
              <a:t>Arbeitstage)</a:t>
            </a:r>
          </a:p>
          <a:p>
            <a:pPr marL="0" indent="0">
              <a:buNone/>
            </a:pPr>
            <a:endParaRPr lang="de-CH" b="1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l"/>
            <a:r>
              <a:rPr lang="de-DE" dirty="0">
                <a:solidFill>
                  <a:srgbClr val="D32118"/>
                </a:solidFill>
              </a:rPr>
              <a:t>Präsentation Projekt Nachhaltigkeit</a:t>
            </a:r>
          </a:p>
          <a:p>
            <a:pPr algn="l"/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3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0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144" y="1482912"/>
            <a:ext cx="9317100" cy="3708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dirty="0" err="1" smtClean="0">
                <a:solidFill>
                  <a:srgbClr val="D32118"/>
                </a:solidFill>
                <a:latin typeface="Arial"/>
              </a:rPr>
              <a:t>Realisierbarkeit</a:t>
            </a:r>
            <a:r>
              <a:rPr lang="en-US" dirty="0" smtClean="0">
                <a:solidFill>
                  <a:srgbClr val="D32118"/>
                </a:solidFill>
                <a:latin typeface="Arial"/>
              </a:rPr>
              <a:t> </a:t>
            </a:r>
            <a:endParaRPr lang="en-US" dirty="0">
              <a:solidFill>
                <a:srgbClr val="D32118"/>
              </a:solidFill>
              <a:latin typeface="Arial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08635" y="1987516"/>
            <a:ext cx="6631216" cy="460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CH" b="1" dirty="0" smtClean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b="1" dirty="0" smtClean="0"/>
              <a:t>Probleme/Stolpersteine:</a:t>
            </a:r>
          </a:p>
          <a:p>
            <a:r>
              <a:rPr lang="de-CH" dirty="0" smtClean="0"/>
              <a:t>Filmequipment </a:t>
            </a:r>
          </a:p>
          <a:p>
            <a:r>
              <a:rPr lang="de-CH" dirty="0" smtClean="0"/>
              <a:t>Ausstrahlung auf </a:t>
            </a:r>
            <a:r>
              <a:rPr lang="de-CH" dirty="0" err="1" smtClean="0"/>
              <a:t>EmmiTV</a:t>
            </a:r>
            <a:endParaRPr lang="de-CH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b="1" dirty="0" smtClean="0"/>
          </a:p>
          <a:p>
            <a:pPr marL="0" indent="0">
              <a:buNone/>
            </a:pPr>
            <a:endParaRPr lang="de-CH" b="1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l"/>
            <a:r>
              <a:rPr lang="de-DE" dirty="0">
                <a:solidFill>
                  <a:srgbClr val="D32118"/>
                </a:solidFill>
              </a:rPr>
              <a:t>Präsentation Projekt Nachhaltigkeit</a:t>
            </a:r>
          </a:p>
          <a:p>
            <a:pPr algn="l"/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4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4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144" y="1482912"/>
            <a:ext cx="9317100" cy="370800"/>
          </a:xfrm>
        </p:spPr>
        <p:txBody>
          <a:bodyPr/>
          <a:lstStyle/>
          <a:p>
            <a:pPr lvl="0" eaLnBrk="1" hangingPunct="1">
              <a:defRPr/>
            </a:pPr>
            <a:r>
              <a:rPr lang="en-US" dirty="0" err="1" smtClean="0">
                <a:solidFill>
                  <a:srgbClr val="D32118"/>
                </a:solidFill>
                <a:latin typeface="Arial"/>
              </a:rPr>
              <a:t>Ressourcen</a:t>
            </a:r>
            <a:endParaRPr lang="en-US" dirty="0">
              <a:solidFill>
                <a:srgbClr val="D32118"/>
              </a:solidFill>
              <a:latin typeface="Arial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208635" y="1987516"/>
            <a:ext cx="6631216" cy="460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CH" b="1" dirty="0" smtClean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b="1" dirty="0" smtClean="0"/>
              <a:t>Zeitbedarf</a:t>
            </a:r>
            <a:endParaRPr lang="de-CH" dirty="0" smtClean="0"/>
          </a:p>
          <a:p>
            <a:r>
              <a:rPr lang="de-CH" dirty="0" smtClean="0"/>
              <a:t>2 Arbeitstage für Produktion und Bearbeitung des Filmes</a:t>
            </a:r>
          </a:p>
          <a:p>
            <a:endParaRPr lang="de-CH" dirty="0"/>
          </a:p>
          <a:p>
            <a:pPr marL="0" indent="0">
              <a:buNone/>
            </a:pPr>
            <a:r>
              <a:rPr lang="de-CH" b="1" dirty="0" smtClean="0"/>
              <a:t>Investitionskosten</a:t>
            </a:r>
            <a:endParaRPr lang="de-CH" dirty="0" smtClean="0"/>
          </a:p>
          <a:p>
            <a:r>
              <a:rPr lang="de-CH" smtClean="0"/>
              <a:t>Keine voraussichtlichen </a:t>
            </a:r>
            <a:r>
              <a:rPr lang="de-CH" dirty="0" smtClean="0"/>
              <a:t>Kosten</a:t>
            </a:r>
          </a:p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l"/>
            <a:r>
              <a:rPr lang="de-DE" dirty="0">
                <a:solidFill>
                  <a:srgbClr val="D32118"/>
                </a:solidFill>
              </a:rPr>
              <a:t>Präsentation Projekt Nachhaltigkeit</a:t>
            </a:r>
          </a:p>
          <a:p>
            <a:pPr algn="l"/>
            <a:endParaRPr lang="de-DE" dirty="0">
              <a:solidFill>
                <a:srgbClr val="D32118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D32118"/>
                </a:solidFill>
              </a:rPr>
              <a:t>Seite </a:t>
            </a:r>
            <a:fld id="{4C74B938-19BC-4F60-8690-1A85D5067EA3}" type="slidenum">
              <a:rPr lang="de-DE" smtClean="0">
                <a:solidFill>
                  <a:srgbClr val="D32118"/>
                </a:solidFill>
              </a:rPr>
              <a:pPr/>
              <a:t>5</a:t>
            </a:fld>
            <a:endParaRPr lang="de-DE" dirty="0">
              <a:solidFill>
                <a:srgbClr val="D321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4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emmi_praesentation_vorlage">
  <a:themeElements>
    <a:clrScheme name="Emmi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1_emmi_praesentation_vorlage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lnDef>
  </a:objectDefaults>
  <a:extraClrSchemeLst>
    <a:extraClrScheme>
      <a:clrScheme name="Emm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emmi_praesentation_vorlage">
  <a:themeElements>
    <a:clrScheme name="Emmi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1_emmi_praesentation_vorlage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lnDef>
  </a:objectDefaults>
  <a:extraClrSchemeLst>
    <a:extraClrScheme>
      <a:clrScheme name="Emm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4_vorlage">
  <a:themeElements>
    <a:clrScheme name="3_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200" b="1" i="0" u="none" strike="noStrike" cap="none" normalizeH="0" baseline="0" smtClean="0">
            <a:ln>
              <a:noFill/>
            </a:ln>
            <a:solidFill>
              <a:srgbClr val="005AAB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200" b="1" i="0" u="none" strike="noStrike" cap="none" normalizeH="0" baseline="0" smtClean="0">
            <a:ln>
              <a:noFill/>
            </a:ln>
            <a:solidFill>
              <a:srgbClr val="005AAB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1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2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3_emmi_praesentation_vorlage">
  <a:themeElements>
    <a:clrScheme name="Emmi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1_emmi_praesentation_vorlage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lnDef>
  </a:objectDefaults>
  <a:extraClrSchemeLst>
    <a:extraClrScheme>
      <a:clrScheme name="Emm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4_emmi_praesentation_vorlage">
  <a:themeElements>
    <a:clrScheme name="Emmi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1_emmi_praesentation_vorlage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lnDef>
  </a:objectDefaults>
  <a:extraClrSchemeLst>
    <a:extraClrScheme>
      <a:clrScheme name="Emm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vorlage">
  <a:themeElements>
    <a:clrScheme name="3_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200" b="1" i="0" u="none" strike="noStrike" cap="none" normalizeH="0" baseline="0" smtClean="0">
            <a:ln>
              <a:noFill/>
            </a:ln>
            <a:solidFill>
              <a:srgbClr val="005AAB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200" b="1" i="0" u="none" strike="noStrike" cap="none" normalizeH="0" baseline="0" smtClean="0">
            <a:ln>
              <a:noFill/>
            </a:ln>
            <a:solidFill>
              <a:srgbClr val="005AAB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emmi_praesentation_vorlage">
  <a:themeElements>
    <a:clrScheme name="Emmi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1_emmi_praesentation_vorlage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lnDef>
  </a:objectDefaults>
  <a:extraClrSchemeLst>
    <a:extraClrScheme>
      <a:clrScheme name="Emm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emmi_praesentation_vorlage">
  <a:themeElements>
    <a:clrScheme name="Emmi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1_emmi_praesentation_vorlage">
      <a:majorFont>
        <a:latin typeface=""/>
        <a:ea typeface="Geneva"/>
        <a:cs typeface="Geneva"/>
      </a:majorFont>
      <a:minorFont>
        <a:latin typeface=""/>
        <a:ea typeface="Geneva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28" charset="0"/>
          </a:defRPr>
        </a:defPPr>
      </a:lstStyle>
    </a:lnDef>
  </a:objectDefaults>
  <a:extraClrSchemeLst>
    <a:extraClrScheme>
      <a:clrScheme name="Emm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vorlage">
  <a:themeElements>
    <a:clrScheme name="3_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200" b="1" i="0" u="none" strike="noStrike" cap="none" normalizeH="0" baseline="0" smtClean="0">
            <a:ln>
              <a:noFill/>
            </a:ln>
            <a:solidFill>
              <a:srgbClr val="005AAB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200" b="1" i="0" u="none" strike="noStrike" cap="none" normalizeH="0" baseline="0" smtClean="0">
            <a:ln>
              <a:noFill/>
            </a:ln>
            <a:solidFill>
              <a:srgbClr val="005AAB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emmi_praesentation_vorlage">
  <a:themeElements>
    <a:clrScheme name="emmi_praesentation_vorlage 13">
      <a:dk1>
        <a:srgbClr val="000000"/>
      </a:dk1>
      <a:lt1>
        <a:srgbClr val="FFFFFF"/>
      </a:lt1>
      <a:dk2>
        <a:srgbClr val="000000"/>
      </a:dk2>
      <a:lt2>
        <a:srgbClr val="CFCFCF"/>
      </a:lt2>
      <a:accent1>
        <a:srgbClr val="D32118"/>
      </a:accent1>
      <a:accent2>
        <a:srgbClr val="8B0E13"/>
      </a:accent2>
      <a:accent3>
        <a:srgbClr val="FFFFFF"/>
      </a:accent3>
      <a:accent4>
        <a:srgbClr val="000000"/>
      </a:accent4>
      <a:accent5>
        <a:srgbClr val="E6ABAB"/>
      </a:accent5>
      <a:accent6>
        <a:srgbClr val="7D0C10"/>
      </a:accent6>
      <a:hlink>
        <a:srgbClr val="EE8360"/>
      </a:hlink>
      <a:folHlink>
        <a:srgbClr val="CFD1D2"/>
      </a:folHlink>
    </a:clrScheme>
    <a:fontScheme name="emmi_praesentation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3001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mmi_praesentation_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mi_praesentation_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mi_praesentation_vorlage 13">
        <a:dk1>
          <a:srgbClr val="000000"/>
        </a:dk1>
        <a:lt1>
          <a:srgbClr val="FFFFFF"/>
        </a:lt1>
        <a:dk2>
          <a:srgbClr val="000000"/>
        </a:dk2>
        <a:lt2>
          <a:srgbClr val="CFCFCF"/>
        </a:lt2>
        <a:accent1>
          <a:srgbClr val="D32118"/>
        </a:accent1>
        <a:accent2>
          <a:srgbClr val="8B0E13"/>
        </a:accent2>
        <a:accent3>
          <a:srgbClr val="FFFFFF"/>
        </a:accent3>
        <a:accent4>
          <a:srgbClr val="000000"/>
        </a:accent4>
        <a:accent5>
          <a:srgbClr val="E6ABAB"/>
        </a:accent5>
        <a:accent6>
          <a:srgbClr val="7D0C10"/>
        </a:accent6>
        <a:hlink>
          <a:srgbClr val="EE8360"/>
        </a:hlink>
        <a:folHlink>
          <a:srgbClr val="CFD1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9fdc01-edd4-4847-91b6-ac95fa928a0c">ACUHZ662ZH7C-2079180627-1</_dlc_DocId>
    <_dlc_DocIdUrl xmlns="6d9fdc01-edd4-4847-91b6-ac95fa928a0c">
      <Url>https://emmicorp.sharepoint.com/sites/wg-eoeprogrammleitung/_layouts/15/DocIdRedir.aspx?ID=ACUHZ662ZH7C-2079180627-1</Url>
      <Description>ACUHZ662ZH7C-2079180627-1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501912E94CFBC468B47FF22F36FC52D" ma:contentTypeVersion="1" ma:contentTypeDescription="Ein neues Dokument erstellen." ma:contentTypeScope="" ma:versionID="128a665b83c822f9b19816e445e2d2a2">
  <xsd:schema xmlns:xsd="http://www.w3.org/2001/XMLSchema" xmlns:xs="http://www.w3.org/2001/XMLSchema" xmlns:p="http://schemas.microsoft.com/office/2006/metadata/properties" xmlns:ns2="6d9fdc01-edd4-4847-91b6-ac95fa928a0c" targetNamespace="http://schemas.microsoft.com/office/2006/metadata/properties" ma:root="true" ma:fieldsID="f71f55f94180b0c3bd2ae70f6b83f4dc" ns2:_="">
    <xsd:import namespace="6d9fdc01-edd4-4847-91b6-ac95fa928a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fdc01-edd4-4847-91b6-ac95fa928a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A7B97-DF74-4505-812A-1E9544B753F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08D183F-6BD4-4519-BF27-10B37B0D06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74A64D-B8D3-4B1D-BFBD-CFFAAFEBE9C5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6d9fdc01-edd4-4847-91b6-ac95fa928a0c"/>
    <ds:schemaRef ds:uri="http://schemas.microsoft.com/office/2006/metadata/properti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39B7F31-0A7A-42AD-B9BF-AE510299A6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fdc01-edd4-4847-91b6-ac95fa928a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A4-Papier (210x297 mm)</PresentationFormat>
  <Paragraphs>58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18</vt:i4>
      </vt:variant>
      <vt:variant>
        <vt:lpstr>Folientitel</vt:lpstr>
      </vt:variant>
      <vt:variant>
        <vt:i4>5</vt:i4>
      </vt:variant>
    </vt:vector>
  </HeadingPairs>
  <TitlesOfParts>
    <vt:vector size="29" baseType="lpstr">
      <vt:lpstr>Arial Unicode MS</vt:lpstr>
      <vt:lpstr>Arial</vt:lpstr>
      <vt:lpstr>Century Gothic</vt:lpstr>
      <vt:lpstr>Geneva</vt:lpstr>
      <vt:lpstr>Times New Roman</vt:lpstr>
      <vt:lpstr>Wingdings</vt:lpstr>
      <vt:lpstr>emmi_praesentation_vorlage</vt:lpstr>
      <vt:lpstr>1_emmi_praesentation_vorlage</vt:lpstr>
      <vt:lpstr>3_vorlage</vt:lpstr>
      <vt:lpstr>2_emmi_praesentation_vorlage</vt:lpstr>
      <vt:lpstr>3_emmi_praesentation_vorlage</vt:lpstr>
      <vt:lpstr>6_vorlage</vt:lpstr>
      <vt:lpstr>4_emmi_praesentation_vorlage</vt:lpstr>
      <vt:lpstr>5_emmi_praesentation_vorlage</vt:lpstr>
      <vt:lpstr>6_emmi_praesentation_vorlage</vt:lpstr>
      <vt:lpstr>7_emmi_praesentation_vorlage</vt:lpstr>
      <vt:lpstr>8_emmi_praesentation_vorlage</vt:lpstr>
      <vt:lpstr>4_vorlage</vt:lpstr>
      <vt:lpstr>9_emmi_praesentation_vorlage</vt:lpstr>
      <vt:lpstr>10_emmi_praesentation_vorlage</vt:lpstr>
      <vt:lpstr>11_emmi_praesentation_vorlage</vt:lpstr>
      <vt:lpstr>12_emmi_praesentation_vorlage</vt:lpstr>
      <vt:lpstr>13_emmi_praesentation_vorlage</vt:lpstr>
      <vt:lpstr>14_emmi_praesentation_vorlage</vt:lpstr>
      <vt:lpstr>Sensibilisierung beim Händewaschen</vt:lpstr>
      <vt:lpstr>Projektidee &amp; Inhalt</vt:lpstr>
      <vt:lpstr>Projekt-Nutzen</vt:lpstr>
      <vt:lpstr>Realisierbarkeit </vt:lpstr>
      <vt:lpstr>Ressourcen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EOE Präsentation DE</dc:title>
  <dc:creator>Anne Felis</dc:creator>
  <cp:keywords>Master</cp:keywords>
  <cp:lastModifiedBy>Tim Stadelmann</cp:lastModifiedBy>
  <cp:revision>981</cp:revision>
  <cp:lastPrinted>2015-06-08T05:54:54Z</cp:lastPrinted>
  <dcterms:created xsi:type="dcterms:W3CDTF">2012-11-26T10:51:56Z</dcterms:created>
  <dcterms:modified xsi:type="dcterms:W3CDTF">2017-06-29T17:16:20Z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0x0101003501912E94CFBC468B47FF22F36FC52D</vt:lpwstr>
  </property>
  <property fmtid="{D5CDD505-2E9C-101B-9397-08002B2CF9AE}" pid="3" name="Methoden">
    <vt:lpwstr>82;#Alle|6dbdbccf-2c45-46de-a4ae-e2ce4a77a277</vt:lpwstr>
  </property>
  <property fmtid="{D5CDD505-2E9C-101B-9397-08002B2CF9AE}" pid="4" name="TaxKeyword">
    <vt:lpwstr>41;#Master|69da930f-3fec-4eb9-b5b1-7542bce7d728</vt:lpwstr>
  </property>
  <property fmtid="{D5CDD505-2E9C-101B-9397-08002B2CF9AE}" pid="5" name="MCKnowledgeTag">
    <vt:lpwstr>5;#Alle|b568b9bf-9ca0-4f7e-9d3d-db41b0452fa4</vt:lpwstr>
  </property>
  <property fmtid="{D5CDD505-2E9C-101B-9397-08002B2CF9AE}" pid="6" name="MCTaxCategory">
    <vt:lpwstr/>
  </property>
  <property fmtid="{D5CDD505-2E9C-101B-9397-08002B2CF9AE}" pid="7" name="MCTaxLocation">
    <vt:lpwstr/>
  </property>
  <property fmtid="{D5CDD505-2E9C-101B-9397-08002B2CF9AE}" pid="8" name="MCTaxPeriod">
    <vt:lpwstr/>
  </property>
  <property fmtid="{D5CDD505-2E9C-101B-9397-08002B2CF9AE}" pid="9" name="_dlc_DocIdItemGuid">
    <vt:lpwstr>1d338d7a-8f7d-48af-a8ff-5d2810010001</vt:lpwstr>
  </property>
</Properties>
</file>