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60"/>
  </p:normalViewPr>
  <p:slideViewPr>
    <p:cSldViewPr>
      <p:cViewPr varScale="1">
        <p:scale>
          <a:sx n="95" d="100"/>
          <a:sy n="95" d="100"/>
        </p:scale>
        <p:origin x="-107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A4F081-B068-49CC-AC74-4F155974F885}" type="datetimeFigureOut">
              <a:rPr lang="de-CH" smtClean="0"/>
              <a:t>28.11.2017</a:t>
            </a:fld>
            <a:endParaRPr lang="de-CH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C76751-45D8-4780-ADF2-5B63EC810D91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081-B068-49CC-AC74-4F155974F885}" type="datetimeFigureOut">
              <a:rPr lang="de-CH" smtClean="0"/>
              <a:t>28.11.2017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751-45D8-4780-ADF2-5B63EC810D91}" type="slidenum">
              <a:rPr lang="de-CH" smtClean="0"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081-B068-49CC-AC74-4F155974F885}" type="datetimeFigureOut">
              <a:rPr lang="de-CH" smtClean="0"/>
              <a:t>28.11.2017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751-45D8-4780-ADF2-5B63EC810D91}" type="slidenum">
              <a:rPr lang="de-CH" smtClean="0"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081-B068-49CC-AC74-4F155974F885}" type="datetimeFigureOut">
              <a:rPr lang="de-CH" smtClean="0"/>
              <a:t>28.11.2017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751-45D8-4780-ADF2-5B63EC810D91}" type="slidenum">
              <a:rPr lang="de-CH" smtClean="0"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081-B068-49CC-AC74-4F155974F885}" type="datetimeFigureOut">
              <a:rPr lang="de-CH" smtClean="0"/>
              <a:t>28.11.2017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751-45D8-4780-ADF2-5B63EC810D91}" type="slidenum">
              <a:rPr lang="de-CH" smtClean="0"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081-B068-49CC-AC74-4F155974F885}" type="datetimeFigureOut">
              <a:rPr lang="de-CH" smtClean="0"/>
              <a:t>28.11.2017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751-45D8-4780-ADF2-5B63EC810D91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081-B068-49CC-AC74-4F155974F885}" type="datetimeFigureOut">
              <a:rPr lang="de-CH" smtClean="0"/>
              <a:t>28.11.2017</a:t>
            </a:fld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751-45D8-4780-ADF2-5B63EC810D91}" type="slidenum">
              <a:rPr lang="de-CH" smtClean="0"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081-B068-49CC-AC74-4F155974F885}" type="datetimeFigureOut">
              <a:rPr lang="de-CH" smtClean="0"/>
              <a:t>28.11.2017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751-45D8-4780-ADF2-5B63EC810D91}" type="slidenum">
              <a:rPr lang="de-CH" smtClean="0"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081-B068-49CC-AC74-4F155974F885}" type="datetimeFigureOut">
              <a:rPr lang="de-CH" smtClean="0"/>
              <a:t>28.11.2017</a:t>
            </a:fld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751-45D8-4780-ADF2-5B63EC810D91}" type="slidenum">
              <a:rPr lang="de-CH" smtClean="0"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081-B068-49CC-AC74-4F155974F885}" type="datetimeFigureOut">
              <a:rPr lang="de-CH" smtClean="0"/>
              <a:t>28.11.2017</a:t>
            </a:fld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751-45D8-4780-ADF2-5B63EC810D91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F081-B068-49CC-AC74-4F155974F885}" type="datetimeFigureOut">
              <a:rPr lang="de-CH" smtClean="0"/>
              <a:t>28.11.2017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751-45D8-4780-ADF2-5B63EC810D91}" type="slidenum">
              <a:rPr lang="de-CH" smtClean="0"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AA4F081-B068-49CC-AC74-4F155974F885}" type="datetimeFigureOut">
              <a:rPr lang="de-CH" smtClean="0"/>
              <a:t>28.11.2017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3C76751-45D8-4780-ADF2-5B63EC810D91}" type="slidenum">
              <a:rPr lang="de-CH" smtClean="0"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ichterleben22.wixsite.com/jaj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171327"/>
          </a:xfrm>
        </p:spPr>
        <p:txBody>
          <a:bodyPr/>
          <a:lstStyle/>
          <a:p>
            <a:r>
              <a:rPr lang="de-CH" dirty="0" smtClean="0"/>
              <a:t>Leichter Leben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/>
          <a:lstStyle/>
          <a:p>
            <a:r>
              <a:rPr lang="de-CH" dirty="0" smtClean="0"/>
              <a:t>Jasmin und </a:t>
            </a:r>
            <a:r>
              <a:rPr lang="de-CH" dirty="0" err="1" smtClean="0"/>
              <a:t>Joyel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912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600200"/>
          </a:xfrm>
        </p:spPr>
        <p:txBody>
          <a:bodyPr/>
          <a:lstStyle/>
          <a:p>
            <a:r>
              <a:rPr lang="de-CH" sz="6600" dirty="0" smtClean="0"/>
              <a:t>Danke fürs zuhören</a:t>
            </a:r>
            <a:endParaRPr lang="de-CH" sz="6600" dirty="0"/>
          </a:p>
        </p:txBody>
      </p:sp>
    </p:spTree>
    <p:extLst>
      <p:ext uri="{BB962C8B-B14F-4D97-AF65-F5344CB8AC3E}">
        <p14:creationId xmlns:p14="http://schemas.microsoft.com/office/powerpoint/2010/main" val="6409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Begründung der Themenwahl</a:t>
            </a:r>
          </a:p>
          <a:p>
            <a:r>
              <a:rPr lang="de-CH" dirty="0" smtClean="0"/>
              <a:t>Ziel des Projektes </a:t>
            </a:r>
          </a:p>
          <a:p>
            <a:r>
              <a:rPr lang="de-CH" dirty="0" smtClean="0"/>
              <a:t>Planung</a:t>
            </a:r>
          </a:p>
          <a:p>
            <a:r>
              <a:rPr lang="de-CH" dirty="0" smtClean="0"/>
              <a:t>Umsetzung </a:t>
            </a:r>
          </a:p>
          <a:p>
            <a:r>
              <a:rPr lang="de-CH" dirty="0" smtClean="0"/>
              <a:t>Produkt – Resultat vorstellen</a:t>
            </a:r>
          </a:p>
          <a:p>
            <a:r>
              <a:rPr lang="de-CH" dirty="0" smtClean="0"/>
              <a:t>Reflexion, Rückblick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5659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Begründung </a:t>
            </a:r>
            <a:r>
              <a:rPr lang="de-CH" dirty="0"/>
              <a:t>der Themenwahl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de-CH" dirty="0" smtClean="0"/>
              <a:t>Menschen überzeugen</a:t>
            </a:r>
          </a:p>
          <a:p>
            <a:r>
              <a:rPr lang="de-CH" dirty="0" smtClean="0"/>
              <a:t>Idee App zu aufwändig. </a:t>
            </a:r>
            <a:endParaRPr lang="de-CH" dirty="0"/>
          </a:p>
          <a:p>
            <a:r>
              <a:rPr lang="de-CH" dirty="0" smtClean="0"/>
              <a:t>Website zu erstellen.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2146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00200"/>
          </a:xfrm>
        </p:spPr>
        <p:txBody>
          <a:bodyPr/>
          <a:lstStyle/>
          <a:p>
            <a:r>
              <a:rPr lang="de-CH" dirty="0"/>
              <a:t>Ziel des Projektes 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dirty="0" smtClean="0"/>
              <a:t>Website erstellen</a:t>
            </a:r>
          </a:p>
          <a:p>
            <a:pPr lvl="0"/>
            <a:r>
              <a:rPr lang="de-CH" dirty="0" smtClean="0"/>
              <a:t>Leute zu Informieren </a:t>
            </a:r>
          </a:p>
          <a:p>
            <a:pPr lvl="0"/>
            <a:r>
              <a:rPr lang="de-CH" dirty="0" smtClean="0"/>
              <a:t>Sparsamer und Leichter leben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6993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00200"/>
          </a:xfrm>
        </p:spPr>
        <p:txBody>
          <a:bodyPr/>
          <a:lstStyle/>
          <a:p>
            <a:r>
              <a:rPr lang="de-CH" dirty="0"/>
              <a:t>Planung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dirty="0" smtClean="0"/>
              <a:t>2 </a:t>
            </a:r>
            <a:r>
              <a:rPr lang="de-CH" dirty="0"/>
              <a:t>Monate Zeit. </a:t>
            </a:r>
          </a:p>
          <a:p>
            <a:pPr lvl="0"/>
            <a:r>
              <a:rPr lang="de-CH" dirty="0" smtClean="0"/>
              <a:t>Informationen sammeln</a:t>
            </a:r>
          </a:p>
          <a:p>
            <a:pPr lvl="0"/>
            <a:r>
              <a:rPr lang="de-CH" dirty="0" smtClean="0"/>
              <a:t>Website erstellt </a:t>
            </a:r>
            <a:endParaRPr lang="de-CH" dirty="0"/>
          </a:p>
          <a:p>
            <a:pPr lvl="0"/>
            <a:r>
              <a:rPr lang="de-CH" dirty="0"/>
              <a:t>Ein </a:t>
            </a:r>
            <a:r>
              <a:rPr lang="de-CH" dirty="0" smtClean="0"/>
              <a:t>Softwareentwickler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5625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de-CH" dirty="0"/>
              <a:t>Umsetzung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dirty="0" smtClean="0"/>
              <a:t>eine </a:t>
            </a:r>
            <a:r>
              <a:rPr lang="de-CH" dirty="0"/>
              <a:t>Website erstellt </a:t>
            </a:r>
            <a:endParaRPr lang="de-CH" dirty="0" smtClean="0"/>
          </a:p>
          <a:p>
            <a:pPr lvl="0"/>
            <a:r>
              <a:rPr lang="de-CH" dirty="0" smtClean="0"/>
              <a:t>Leute </a:t>
            </a:r>
            <a:r>
              <a:rPr lang="de-CH" dirty="0"/>
              <a:t>zu Informieren </a:t>
            </a:r>
            <a:endParaRPr lang="de-CH" dirty="0" smtClean="0"/>
          </a:p>
          <a:p>
            <a:pPr lvl="0"/>
            <a:r>
              <a:rPr lang="de-CH" dirty="0" smtClean="0"/>
              <a:t>Sparsamer </a:t>
            </a:r>
            <a:r>
              <a:rPr lang="de-CH" dirty="0"/>
              <a:t>und Leichter </a:t>
            </a:r>
            <a:r>
              <a:rPr lang="de-CH" dirty="0" smtClean="0"/>
              <a:t>leben</a:t>
            </a:r>
            <a:endParaRPr lang="de-CH" dirty="0"/>
          </a:p>
          <a:p>
            <a:pPr lvl="0"/>
            <a:r>
              <a:rPr lang="de-CH" dirty="0" smtClean="0"/>
              <a:t>Projekt </a:t>
            </a:r>
            <a:r>
              <a:rPr lang="de-CH" dirty="0"/>
              <a:t>bereits umgesetzt</a:t>
            </a:r>
          </a:p>
          <a:p>
            <a:pPr lvl="0"/>
            <a:r>
              <a:rPr lang="de-CH" dirty="0" smtClean="0"/>
              <a:t>Das mehr Leute Seite Besuchen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01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Produkt – </a:t>
            </a:r>
            <a:r>
              <a:rPr lang="de-CH" dirty="0" smtClean="0"/>
              <a:t>Resultat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https://</a:t>
            </a:r>
            <a:r>
              <a:rPr lang="de-CH" dirty="0">
                <a:hlinkClick r:id="rId2"/>
              </a:rPr>
              <a:t>leichterleben22.wixsite.com/jajo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6837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00200"/>
          </a:xfrm>
        </p:spPr>
        <p:txBody>
          <a:bodyPr/>
          <a:lstStyle/>
          <a:p>
            <a:r>
              <a:rPr lang="de-CH" dirty="0"/>
              <a:t>Reflexion, Rückblick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Website erstellt</a:t>
            </a:r>
          </a:p>
          <a:p>
            <a:r>
              <a:rPr lang="de-CH" dirty="0" smtClean="0"/>
              <a:t>Leute </a:t>
            </a:r>
            <a:r>
              <a:rPr lang="de-CH" dirty="0"/>
              <a:t>sich informieren </a:t>
            </a:r>
            <a:endParaRPr lang="de-CH" dirty="0" smtClean="0"/>
          </a:p>
          <a:p>
            <a:r>
              <a:rPr lang="de-CH" dirty="0" smtClean="0"/>
              <a:t>mehr Blogs </a:t>
            </a:r>
          </a:p>
          <a:p>
            <a:r>
              <a:rPr lang="de-CH" dirty="0" smtClean="0"/>
              <a:t>mehr Tipps und Tricks hinzufügen.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1428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0192" y="2204864"/>
            <a:ext cx="216024" cy="432048"/>
          </a:xfrm>
        </p:spPr>
        <p:txBody>
          <a:bodyPr>
            <a:normAutofit fontScale="90000"/>
          </a:bodyPr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9791" y="3212976"/>
            <a:ext cx="3960441" cy="2619653"/>
          </a:xfrm>
        </p:spPr>
        <p:txBody>
          <a:bodyPr/>
          <a:lstStyle/>
          <a:p>
            <a:pPr marL="68580" indent="0">
              <a:buNone/>
            </a:pP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764704"/>
            <a:ext cx="5832648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81028"/>
            <a:ext cx="4992216" cy="280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8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99</Words>
  <Application>Microsoft Office PowerPoint</Application>
  <PresentationFormat>Bildschirmpräsentation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Austin</vt:lpstr>
      <vt:lpstr>Leichter Leben</vt:lpstr>
      <vt:lpstr>Ablauf</vt:lpstr>
      <vt:lpstr>    Begründung der Themenwahl </vt:lpstr>
      <vt:lpstr>Ziel des Projektes  </vt:lpstr>
      <vt:lpstr>Planung </vt:lpstr>
      <vt:lpstr>Umsetzung </vt:lpstr>
      <vt:lpstr>Produkt – Resultat</vt:lpstr>
      <vt:lpstr>Reflexion, Rückblick </vt:lpstr>
      <vt:lpstr>PowerPoint-Präsentation</vt:lpstr>
      <vt:lpstr>Danke fürs zuhören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Leichter Leben</dc:title>
  <dc:creator>neduv</dc:creator>
  <cp:lastModifiedBy>neduv</cp:lastModifiedBy>
  <cp:revision>15</cp:revision>
  <dcterms:created xsi:type="dcterms:W3CDTF">2017-10-24T07:11:34Z</dcterms:created>
  <dcterms:modified xsi:type="dcterms:W3CDTF">2017-11-28T07:58:12Z</dcterms:modified>
</cp:coreProperties>
</file>