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75" r:id="rId3"/>
    <p:sldId id="277" r:id="rId4"/>
    <p:sldId id="278" r:id="rId5"/>
    <p:sldId id="279" r:id="rId6"/>
    <p:sldId id="280" r:id="rId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2" autoAdjust="0"/>
  </p:normalViewPr>
  <p:slideViewPr>
    <p:cSldViewPr snapToGrid="0">
      <p:cViewPr varScale="1">
        <p:scale>
          <a:sx n="56" d="100"/>
          <a:sy n="56" d="100"/>
        </p:scale>
        <p:origin x="90" y="14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650309-1F0A-498D-A4E6-08217D47D008}" type="datetime1">
              <a:rPr lang="de-DE" smtClean="0"/>
              <a:t>22.03.2018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B74664-F14C-4A19-B6FA-BAEA1FA0ADBB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83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8" name="Bild 7" descr="Bauschige weiße Wolken in tiefblauem Himme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Bild 9" descr="Nahaufnahme eines Pflanzenschössling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Bild 10" descr="Well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2F3DB1-DFA2-415F-A584-9B026530B767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8F2FF-0502-4F69-81A7-D2EDF778B492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pic>
        <p:nvPicPr>
          <p:cNvPr id="11" name="Bild 10" descr="Nahaufnahme von Grünpflanz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Bild 8" descr="Well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9C671B-F620-4367-A933-8506C7E68FBC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DDF42-2438-45A4-91D1-81AB06610D08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2D86F-8E43-414B-8F4D-0322DB959683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23E2-51AD-4424-A210-A57B26F50539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E3137-155E-4C27-854B-AE05670E902B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CC1967-6E38-445B-BB43-33CF4734EFCF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 smtClean="0"/>
              <a:t>Fußzeile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 useBgFill="1">
        <p:nvSpPr>
          <p:cNvPr id="11" name="Rechtec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 useBgFill="1"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6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 useBgFill="1"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7195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7966D16-74E4-41C9-B63C-25901C581615}" type="datetime1">
              <a:rPr lang="de-DE" noProof="0" smtClean="0"/>
              <a:t>22.03.2018</a:t>
            </a:fld>
            <a:endParaRPr 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135" y="101582"/>
            <a:ext cx="1178782" cy="11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1780" y="2875006"/>
            <a:ext cx="5090983" cy="1420192"/>
          </a:xfrm>
        </p:spPr>
        <p:txBody>
          <a:bodyPr/>
          <a:lstStyle/>
          <a:p>
            <a:r>
              <a:rPr lang="de-CH" dirty="0" smtClean="0"/>
              <a:t>Recyceln - </a:t>
            </a:r>
            <a:r>
              <a:rPr lang="de-CH" sz="2800" dirty="0" smtClean="0"/>
              <a:t>leicht gemacht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Projekt von Nicole, Celine und Sonja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666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5400" dirty="0" smtClean="0"/>
              <a:t>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Einstieg</a:t>
            </a:r>
          </a:p>
          <a:p>
            <a:pPr rtl="0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Hypothese</a:t>
            </a:r>
          </a:p>
          <a:p>
            <a:pPr rtl="0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Projekt</a:t>
            </a:r>
          </a:p>
          <a:p>
            <a:pPr rtl="0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Durchführung des Projekts</a:t>
            </a:r>
          </a:p>
          <a:p>
            <a:pPr rtl="0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Ergebnis</a:t>
            </a:r>
          </a:p>
          <a:p>
            <a:pPr rtl="0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Schlussfolgerung</a:t>
            </a:r>
          </a:p>
          <a:p>
            <a:pPr rtl="0"/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5400" dirty="0"/>
              <a:t>Hypothese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de-DE" noProof="0" smtClean="0"/>
              <a:t>3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32D86F-8E43-414B-8F4D-0322DB959683}" type="datetime1">
              <a:rPr lang="de-DE" noProof="0" smtClean="0"/>
              <a:t>22.03.2018</a:t>
            </a:fld>
            <a:endParaRPr lang="de-DE" noProof="0"/>
          </a:p>
        </p:txBody>
      </p:sp>
      <p:sp>
        <p:nvSpPr>
          <p:cNvPr id="6" name="Textfeld 5"/>
          <p:cNvSpPr txBox="1"/>
          <p:nvPr/>
        </p:nvSpPr>
        <p:spPr>
          <a:xfrm>
            <a:off x="507195" y="2961418"/>
            <a:ext cx="11290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wirft wöchentlich 5 Blätter weg, die man recyceln könnte</a:t>
            </a:r>
          </a:p>
        </p:txBody>
      </p:sp>
    </p:spTree>
    <p:extLst>
      <p:ext uri="{BB962C8B-B14F-4D97-AF65-F5344CB8AC3E}">
        <p14:creationId xmlns:p14="http://schemas.microsoft.com/office/powerpoint/2010/main" val="414895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5400" dirty="0" smtClean="0"/>
              <a:t>Projekt</a:t>
            </a:r>
            <a:endParaRPr lang="de-CH" sz="5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de-DE" noProof="0" smtClean="0"/>
              <a:t>4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32D86F-8E43-414B-8F4D-0322DB959683}" type="datetime1">
              <a:rPr lang="de-DE" noProof="0" smtClean="0"/>
              <a:t>22.03.2018</a:t>
            </a:fld>
            <a:endParaRPr lang="de-DE" noProof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6" y="2160373"/>
            <a:ext cx="4703805" cy="35278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r="30270"/>
          <a:stretch/>
        </p:blipFill>
        <p:spPr>
          <a:xfrm>
            <a:off x="6919784" y="2160373"/>
            <a:ext cx="3843151" cy="35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5400" dirty="0"/>
              <a:t>Schlussfolgerung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de-DE" noProof="0" smtClean="0"/>
              <a:t>5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32D86F-8E43-414B-8F4D-0322DB959683}" type="datetime1">
              <a:rPr lang="de-DE" noProof="0" smtClean="0"/>
              <a:t>22.03.2018</a:t>
            </a:fld>
            <a:endParaRPr lang="de-DE" noProof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5" y="1797907"/>
            <a:ext cx="7695557" cy="40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de-DE" noProof="0" smtClean="0"/>
              <a:t>6</a:t>
            </a:fld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9D23E2-51AD-4424-A210-A57B26F50539}" type="datetime1">
              <a:rPr lang="de-DE" noProof="0" smtClean="0"/>
              <a:t>22.03.2018</a:t>
            </a:fld>
            <a:endParaRPr lang="de-DE" noProof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41" y="700215"/>
            <a:ext cx="5688227" cy="56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k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5_TF03098889" id="{B4B699B7-935B-4005-AB07-F4C4EC6BC9ED}" vid="{BA215826-251C-4E13-A4E6-FA03EF675CF8}"/>
    </a:ext>
  </a:extLst>
</a:theme>
</file>

<file path=ppt/theme/theme2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Breitbild</PresentationFormat>
  <Paragraphs>22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Corbel</vt:lpstr>
      <vt:lpstr>Ökologie 16:9</vt:lpstr>
      <vt:lpstr>Recyceln - leicht gemacht</vt:lpstr>
      <vt:lpstr>Ablauf</vt:lpstr>
      <vt:lpstr>Hypothese</vt:lpstr>
      <vt:lpstr>Projekt</vt:lpstr>
      <vt:lpstr>Schlussfolgerung</vt:lpstr>
      <vt:lpstr>PowerPoint-Präsentation</vt:lpstr>
    </vt:vector>
  </TitlesOfParts>
  <Company>SRZI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Projektarbeit  Recyceln</dc:title>
  <dc:creator>Büeler Nicole KBS</dc:creator>
  <cp:lastModifiedBy>Schelbert Celine KBS</cp:lastModifiedBy>
  <cp:revision>6</cp:revision>
  <dcterms:created xsi:type="dcterms:W3CDTF">2018-02-16T13:40:14Z</dcterms:created>
  <dcterms:modified xsi:type="dcterms:W3CDTF">2018-03-22T09:12:42Z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